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5.xml" ContentType="application/vnd.openxmlformats-officedocument.presentationml.notesSl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7.xml" ContentType="application/vnd.openxmlformats-officedocument.presentationml.notesSlide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9.xml" ContentType="application/vnd.openxmlformats-officedocument.presentationml.notesSlide+xml"/>
  <Override PartName="/ppt/charts/chart2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0.xml" ContentType="application/vnd.openxmlformats-officedocument.presentationml.notesSlide+xml"/>
  <Override PartName="/ppt/charts/chart3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1.xml" ContentType="application/vnd.openxmlformats-officedocument.presentationml.notesSlide+xml"/>
  <Override PartName="/ppt/charts/chart3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2.xml" ContentType="application/vnd.openxmlformats-officedocument.presentationml.notesSlide+xml"/>
  <Override PartName="/ppt/charts/chart3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3.xml" ContentType="application/vnd.openxmlformats-officedocument.presentationml.notesSlide+xml"/>
  <Override PartName="/ppt/charts/chart3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4.xml" ContentType="application/vnd.openxmlformats-officedocument.presentationml.notesSlide+xml"/>
  <Override PartName="/ppt/charts/chart3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5.xml" ContentType="application/vnd.openxmlformats-officedocument.presentationml.notesSlide+xml"/>
  <Override PartName="/ppt/charts/chart3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6.xml" ContentType="application/vnd.openxmlformats-officedocument.presentationml.notesSlide+xml"/>
  <Override PartName="/ppt/charts/chart3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7.xml" ContentType="application/vnd.openxmlformats-officedocument.presentationml.notesSlide+xml"/>
  <Override PartName="/ppt/charts/chart3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8.xml" ContentType="application/vnd.openxmlformats-officedocument.presentationml.notesSlide+xml"/>
  <Override PartName="/ppt/charts/chart3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9.xml" ContentType="application/vnd.openxmlformats-officedocument.presentationml.notesSlide+xml"/>
  <Override PartName="/ppt/charts/chart3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0.xml" ContentType="application/vnd.openxmlformats-officedocument.presentationml.notesSlide+xml"/>
  <Override PartName="/ppt/charts/chart4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51.xml" ContentType="application/vnd.openxmlformats-officedocument.presentationml.notesSlide+xml"/>
  <Override PartName="/ppt/charts/chart4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2.xml" ContentType="application/vnd.openxmlformats-officedocument.presentationml.notesSlide+xml"/>
  <Override PartName="/ppt/charts/chart4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53.xml" ContentType="application/vnd.openxmlformats-officedocument.presentationml.notesSlide+xml"/>
  <Override PartName="/ppt/charts/chart4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4.xml" ContentType="application/vnd.openxmlformats-officedocument.presentationml.notesSlide+xml"/>
  <Override PartName="/ppt/charts/chart4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55.xml" ContentType="application/vnd.openxmlformats-officedocument.presentationml.notesSlide+xml"/>
  <Override PartName="/ppt/charts/chart4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6.xml" ContentType="application/vnd.openxmlformats-officedocument.presentationml.notesSlide+xml"/>
  <Override PartName="/ppt/charts/chart4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7.xml" ContentType="application/vnd.openxmlformats-officedocument.presentationml.notesSlide+xml"/>
  <Override PartName="/ppt/charts/chart4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8.xml" ContentType="application/vnd.openxmlformats-officedocument.presentationml.notesSlide+xml"/>
  <Override PartName="/ppt/charts/chart4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9.xml" ContentType="application/vnd.openxmlformats-officedocument.presentationml.notesSlide+xml"/>
  <Override PartName="/ppt/charts/chart4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60.xml" ContentType="application/vnd.openxmlformats-officedocument.presentationml.notesSlide+xml"/>
  <Override PartName="/ppt/charts/chart5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61.xml" ContentType="application/vnd.openxmlformats-officedocument.presentationml.notesSlide+xml"/>
  <Override PartName="/ppt/charts/chart5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62.xml" ContentType="application/vnd.openxmlformats-officedocument.presentationml.notesSlide+xml"/>
  <Override PartName="/ppt/charts/chart5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63.xml" ContentType="application/vnd.openxmlformats-officedocument.presentationml.notesSlide+xml"/>
  <Override PartName="/ppt/charts/chart5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rts/chart5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harts/chart5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58.xml" ContentType="application/vnd.openxmlformats-officedocument.drawingml.chart+xml"/>
  <Override PartName="/ppt/notesSlides/notesSlide78.xml" ContentType="application/vnd.openxmlformats-officedocument.presentationml.notesSlide+xml"/>
  <Override PartName="/ppt/charts/chart59.xml" ContentType="application/vnd.openxmlformats-officedocument.drawingml.chart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harts/chart60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4"/>
  </p:sldMasterIdLst>
  <p:notesMasterIdLst>
    <p:notesMasterId r:id="rId93"/>
  </p:notesMasterIdLst>
  <p:handoutMasterIdLst>
    <p:handoutMasterId r:id="rId94"/>
  </p:handoutMasterIdLst>
  <p:sldIdLst>
    <p:sldId id="258" r:id="rId5"/>
    <p:sldId id="498" r:id="rId6"/>
    <p:sldId id="603" r:id="rId7"/>
    <p:sldId id="641" r:id="rId8"/>
    <p:sldId id="663" r:id="rId9"/>
    <p:sldId id="664" r:id="rId10"/>
    <p:sldId id="650" r:id="rId11"/>
    <p:sldId id="665" r:id="rId12"/>
    <p:sldId id="648" r:id="rId13"/>
    <p:sldId id="651" r:id="rId14"/>
    <p:sldId id="653" r:id="rId15"/>
    <p:sldId id="652" r:id="rId16"/>
    <p:sldId id="654" r:id="rId17"/>
    <p:sldId id="655" r:id="rId18"/>
    <p:sldId id="656" r:id="rId19"/>
    <p:sldId id="658" r:id="rId20"/>
    <p:sldId id="614" r:id="rId21"/>
    <p:sldId id="615" r:id="rId22"/>
    <p:sldId id="662" r:id="rId23"/>
    <p:sldId id="657" r:id="rId24"/>
    <p:sldId id="643" r:id="rId25"/>
    <p:sldId id="602" r:id="rId26"/>
    <p:sldId id="599" r:id="rId27"/>
    <p:sldId id="600" r:id="rId28"/>
    <p:sldId id="601" r:id="rId29"/>
    <p:sldId id="565" r:id="rId30"/>
    <p:sldId id="582" r:id="rId31"/>
    <p:sldId id="567" r:id="rId32"/>
    <p:sldId id="556" r:id="rId33"/>
    <p:sldId id="550" r:id="rId34"/>
    <p:sldId id="555" r:id="rId35"/>
    <p:sldId id="592" r:id="rId36"/>
    <p:sldId id="588" r:id="rId37"/>
    <p:sldId id="573" r:id="rId38"/>
    <p:sldId id="583" r:id="rId39"/>
    <p:sldId id="585" r:id="rId40"/>
    <p:sldId id="561" r:id="rId41"/>
    <p:sldId id="563" r:id="rId42"/>
    <p:sldId id="576" r:id="rId43"/>
    <p:sldId id="570" r:id="rId44"/>
    <p:sldId id="562" r:id="rId45"/>
    <p:sldId id="568" r:id="rId46"/>
    <p:sldId id="560" r:id="rId47"/>
    <p:sldId id="572" r:id="rId48"/>
    <p:sldId id="557" r:id="rId49"/>
    <p:sldId id="559" r:id="rId50"/>
    <p:sldId id="569" r:id="rId51"/>
    <p:sldId id="591" r:id="rId52"/>
    <p:sldId id="579" r:id="rId53"/>
    <p:sldId id="581" r:id="rId54"/>
    <p:sldId id="575" r:id="rId55"/>
    <p:sldId id="574" r:id="rId56"/>
    <p:sldId id="589" r:id="rId57"/>
    <p:sldId id="586" r:id="rId58"/>
    <p:sldId id="593" r:id="rId59"/>
    <p:sldId id="587" r:id="rId60"/>
    <p:sldId id="577" r:id="rId61"/>
    <p:sldId id="578" r:id="rId62"/>
    <p:sldId id="590" r:id="rId63"/>
    <p:sldId id="571" r:id="rId64"/>
    <p:sldId id="584" r:id="rId65"/>
    <p:sldId id="566" r:id="rId66"/>
    <p:sldId id="564" r:id="rId67"/>
    <p:sldId id="558" r:id="rId68"/>
    <p:sldId id="580" r:id="rId69"/>
    <p:sldId id="594" r:id="rId70"/>
    <p:sldId id="596" r:id="rId71"/>
    <p:sldId id="649" r:id="rId72"/>
    <p:sldId id="645" r:id="rId73"/>
    <p:sldId id="646" r:id="rId74"/>
    <p:sldId id="499" r:id="rId75"/>
    <p:sldId id="532" r:id="rId76"/>
    <p:sldId id="509" r:id="rId77"/>
    <p:sldId id="508" r:id="rId78"/>
    <p:sldId id="535" r:id="rId79"/>
    <p:sldId id="541" r:id="rId80"/>
    <p:sldId id="536" r:id="rId81"/>
    <p:sldId id="548" r:id="rId82"/>
    <p:sldId id="538" r:id="rId83"/>
    <p:sldId id="540" r:id="rId84"/>
    <p:sldId id="644" r:id="rId85"/>
    <p:sldId id="545" r:id="rId86"/>
    <p:sldId id="544" r:id="rId87"/>
    <p:sldId id="517" r:id="rId88"/>
    <p:sldId id="547" r:id="rId89"/>
    <p:sldId id="595" r:id="rId90"/>
    <p:sldId id="481" r:id="rId91"/>
    <p:sldId id="431" r:id="rId92"/>
  </p:sldIdLst>
  <p:sldSz cx="12192000" cy="6858000"/>
  <p:notesSz cx="6735763" cy="98663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afn Sævaldsson" initials="HS" lastIdx="0" clrIdx="0">
    <p:extLst>
      <p:ext uri="{19B8F6BF-5375-455C-9EA6-DF929625EA0E}">
        <p15:presenceInfo xmlns:p15="http://schemas.microsoft.com/office/powerpoint/2012/main" userId="S-1-5-21-1087181882-4265379397-2894817829-3220" providerId="AD"/>
      </p:ext>
    </p:extLst>
  </p:cmAuthor>
  <p:cmAuthor id="2" name="Vífill Karlsson" initials="VK" lastIdx="12" clrIdx="1">
    <p:extLst>
      <p:ext uri="{19B8F6BF-5375-455C-9EA6-DF929625EA0E}">
        <p15:presenceInfo xmlns:p15="http://schemas.microsoft.com/office/powerpoint/2012/main" userId="Vífill Karlsson" providerId="None"/>
      </p:ext>
    </p:extLst>
  </p:cmAuthor>
  <p:cmAuthor id="3" name="Helga María Pétursdóttir" initials="HMP" lastIdx="1" clrIdx="2">
    <p:extLst>
      <p:ext uri="{19B8F6BF-5375-455C-9EA6-DF929625EA0E}">
        <p15:presenceInfo xmlns:p15="http://schemas.microsoft.com/office/powerpoint/2012/main" userId="S::helgamaria@ssne.is::a1e107ff-f762-487f-8ccf-adf005f1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C1"/>
    <a:srgbClr val="FBB7C6"/>
    <a:srgbClr val="F9B9BF"/>
    <a:srgbClr val="ECDFF5"/>
    <a:srgbClr val="CDACE6"/>
    <a:srgbClr val="F9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2E0EB-7547-418C-8489-5ADA928B6466}" v="1" dt="2021-02-16T13:30:23.263"/>
    <p1510:client id="{2BDC019F-2E63-49FC-AEA6-174345B365CD}" v="50" dt="2021-02-16T17:11:1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6323" autoAdjust="0"/>
  </p:normalViewPr>
  <p:slideViewPr>
    <p:cSldViewPr snapToGrid="0">
      <p:cViewPr varScale="1">
        <p:scale>
          <a:sx n="99" d="100"/>
          <a:sy n="99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commentAuthors" Target="comment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F-4353-B089-A62294D38B91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F-4353-B089-A62294D38B91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BF-4353-B089-A62294D38B91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BF-4353-B089-A62294D38B91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BF-4353-B089-A62294D38B91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BF-4353-B089-A62294D38B91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BF-4353-B089-A62294D38B91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BF-4353-B089-A62294D38B91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BF-4353-B089-A62294D38B91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BF-4353-B089-A62294D38B91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BBF-4353-B089-A62294D38B91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BBF-4353-B089-A62294D38B91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BBF-4353-B089-A62294D38B91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1BBF-4353-B089-A62294D38B91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1BBF-4353-B089-A62294D38B91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BBF-4353-B089-A62294D38B91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BBF-4353-B089-A62294D38B91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BBF-4353-B089-A62294D38B91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BBF-4353-B089-A62294D38B91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BBF-4353-B089-A62294D38B91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1BBF-4353-B089-A62294D38B91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1BBF-4353-B089-A62294D38B91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1BBF-4353-B089-A62294D38B91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1BBF-4353-B089-A62294D38B91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1BBF-4353-B089-A62294D38B91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1BBF-4353-B089-A62294D38B91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1BBF-4353-B089-A62294D38B91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1BBF-4353-B089-A62294D38B91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1BBF-4353-B089-A62294D38B91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1BBF-4353-B089-A62294D38B91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1BBF-4353-B089-A62294D38B91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1BBF-4353-B089-A62294D38B91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1BBF-4353-B089-A62294D38B91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1BBF-4353-B089-A62294D38B91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1BBF-4353-B089-A62294D38B91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1BBF-4353-B089-A62294D38B91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1BBF-4353-B089-A62294D38B91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1BBF-4353-B089-A62294D38B91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1BBF-4353-B089-A62294D38B91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1BBF-4353-B089-A62294D38B91}"/>
              </c:ext>
            </c:extLst>
          </c:dPt>
          <c:dLbls>
            <c:dLbl>
              <c:idx val="0"/>
              <c:layout>
                <c:manualLayout>
                  <c:x val="-1.5551123827959945E-2"/>
                  <c:y val="-2.27074948888134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BF-4353-B089-A62294D38B91}"/>
                </c:ext>
              </c:extLst>
            </c:dLbl>
            <c:dLbl>
              <c:idx val="1"/>
              <c:layout>
                <c:manualLayout>
                  <c:x val="-1.0677133211590787E-2"/>
                  <c:y val="-7.81602272349619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BF-4353-B089-A62294D38B91}"/>
                </c:ext>
              </c:extLst>
            </c:dLbl>
            <c:dLbl>
              <c:idx val="2"/>
              <c:layout>
                <c:manualLayout>
                  <c:x val="-4.410072563041244E-3"/>
                  <c:y val="1.2671803769824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BBF-4353-B089-A62294D38B91}"/>
                </c:ext>
              </c:extLst>
            </c:dLbl>
            <c:dLbl>
              <c:idx val="3"/>
              <c:layout>
                <c:manualLayout>
                  <c:x val="-8.1237563180141439E-3"/>
                  <c:y val="-1.936363214884004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Laun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BBF-4353-B089-A62294D38B91}"/>
                </c:ext>
              </c:extLst>
            </c:dLbl>
            <c:dLbl>
              <c:idx val="4"/>
              <c:layout>
                <c:manualLayout>
                  <c:x val="-8.4720238260593776E-3"/>
                  <c:y val="-2.27074948888134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BBF-4353-B089-A62294D38B91}"/>
                </c:ext>
              </c:extLst>
            </c:dLbl>
            <c:dLbl>
              <c:idx val="5"/>
              <c:layout>
                <c:manualLayout>
                  <c:x val="-8.82028665931642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BBF-4353-B089-A62294D38B91}"/>
                </c:ext>
              </c:extLst>
            </c:dLbl>
            <c:dLbl>
              <c:idx val="6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BBF-4353-B089-A62294D38B91}"/>
                </c:ext>
              </c:extLst>
            </c:dLbl>
            <c:dLbl>
              <c:idx val="7"/>
              <c:layout>
                <c:manualLayout>
                  <c:x val="-6.4995314032900067E-3"/>
                  <c:y val="-2.5343607539651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BBF-4353-B089-A62294D38B91}"/>
                </c:ext>
              </c:extLst>
            </c:dLbl>
            <c:dLbl>
              <c:idx val="8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BBF-4353-B089-A62294D38B91}"/>
                </c:ext>
              </c:extLst>
            </c:dLbl>
            <c:dLbl>
              <c:idx val="9"/>
              <c:layout>
                <c:manualLayout>
                  <c:x val="-7.3117169646630511E-3"/>
                  <c:y val="-6.6897769294806022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BBF-4353-B089-A62294D38B91}"/>
                </c:ext>
              </c:extLst>
            </c:dLbl>
            <c:dLbl>
              <c:idx val="10"/>
              <c:layout>
                <c:manualLayout>
                  <c:x val="-1.25339750890772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BBF-4353-B089-A62294D38B91}"/>
                </c:ext>
              </c:extLst>
            </c:dLbl>
            <c:dLbl>
              <c:idx val="11"/>
              <c:layout>
                <c:manualLayout>
                  <c:x val="-1.032886570354569E-2"/>
                  <c:y val="-3.344888464740301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38179446953538E-2"/>
                      <c:h val="3.476837698749558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7-1BBF-4353-B089-A62294D38B91}"/>
                </c:ext>
              </c:extLst>
            </c:dLbl>
            <c:dLbl>
              <c:idx val="12"/>
              <c:layout>
                <c:manualLayout>
                  <c:x val="-5.9187931405044469E-3"/>
                  <c:y val="-1.85719777737751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BBF-4353-B089-A62294D38B91}"/>
                </c:ext>
              </c:extLst>
            </c:dLbl>
            <c:dLbl>
              <c:idx val="13"/>
              <c:layout>
                <c:manualLayout>
                  <c:x val="-7.6598382646862299E-3"/>
                  <c:y val="-2.9399323267827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1BBF-4353-B089-A62294D38B91}"/>
                </c:ext>
              </c:extLst>
            </c:dLbl>
            <c:dLbl>
              <c:idx val="14"/>
              <c:layout>
                <c:manualLayout>
                  <c:x val="-7.3117169646629834E-3"/>
                  <c:y val="-2.60534090783201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1BBF-4353-B089-A62294D38B91}"/>
                </c:ext>
              </c:extLst>
            </c:dLbl>
            <c:dLbl>
              <c:idx val="15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1BBF-4353-B089-A62294D38B91}"/>
                </c:ext>
              </c:extLst>
            </c:dLbl>
            <c:dLbl>
              <c:idx val="16"/>
              <c:layout>
                <c:manualLayout>
                  <c:x val="-1.4739084474608919E-2"/>
                  <c:y val="-1.92409554667232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1BBF-4353-B089-A62294D38B91}"/>
                </c:ext>
              </c:extLst>
            </c:dLbl>
            <c:dLbl>
              <c:idx val="17"/>
              <c:layout>
                <c:manualLayout>
                  <c:x val="-1.6595926352095235E-2"/>
                  <c:y val="1.30267045391603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1BBF-4353-B089-A62294D38B91}"/>
                </c:ext>
              </c:extLst>
            </c:dLbl>
            <c:dLbl>
              <c:idx val="18"/>
              <c:layout>
                <c:manualLayout>
                  <c:x val="-6.61518194857279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Íþróttir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1BBF-4353-B089-A62294D38B91}"/>
                </c:ext>
              </c:extLst>
            </c:dLbl>
            <c:dLbl>
              <c:idx val="19"/>
              <c:layout>
                <c:manualLayout>
                  <c:x val="-9.1685588421494338E-3"/>
                  <c:y val="-3.345914189507641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1BBF-4353-B089-A62294D38B91}"/>
                </c:ext>
              </c:extLst>
            </c:dLbl>
            <c:dLbl>
              <c:idx val="20"/>
              <c:layout>
                <c:manualLayout>
                  <c:x val="-2.5532306855549297E-3"/>
                  <c:y val="-1.07559550502790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1BBF-4353-B089-A62294D38B91}"/>
                </c:ext>
              </c:extLst>
            </c:dLbl>
            <c:dLbl>
              <c:idx val="21"/>
              <c:layout>
                <c:manualLayout>
                  <c:x val="-5.3402479980466612E-3"/>
                  <c:y val="-5.2816619695310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1BBF-4353-B089-A62294D38B91}"/>
                </c:ext>
              </c:extLst>
            </c:dLbl>
            <c:dLbl>
              <c:idx val="22"/>
              <c:layout>
                <c:manualLayout>
                  <c:x val="-6.6152149944874823E-3"/>
                  <c:y val="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1BBF-4353-B089-A62294D38B91}"/>
                </c:ext>
              </c:extLst>
            </c:dLbl>
            <c:dLbl>
              <c:idx val="23"/>
              <c:layout>
                <c:manualLayout>
                  <c:x val="-6.9634494566178868E-3"/>
                  <c:y val="-3.608910019730841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1BBF-4353-B089-A62294D38B91}"/>
                </c:ext>
              </c:extLst>
            </c:dLbl>
            <c:dLbl>
              <c:idx val="24"/>
              <c:layout>
                <c:manualLayout>
                  <c:x val="-1.032886570354569E-2"/>
                  <c:y val="4.2071127037653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Umferðaröryggi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1BBF-4353-B089-A62294D38B91}"/>
                </c:ext>
              </c:extLst>
            </c:dLbl>
            <c:dLbl>
              <c:idx val="25"/>
              <c:layout>
                <c:manualLayout>
                  <c:x val="-5.454875087176533E-3"/>
                  <c:y val="9.325889580318557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1BBF-4353-B089-A62294D38B91}"/>
                </c:ext>
              </c:extLst>
            </c:dLbl>
            <c:dLbl>
              <c:idx val="26"/>
              <c:layout>
                <c:manualLayout>
                  <c:x val="-4.6426895258035224E-3"/>
                  <c:y val="-5.61625338848176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1BBF-4353-B089-A62294D38B91}"/>
                </c:ext>
              </c:extLst>
            </c:dLbl>
            <c:dLbl>
              <c:idx val="27"/>
              <c:layout>
                <c:manualLayout>
                  <c:x val="-5.1066075791315049E-3"/>
                  <c:y val="-1.50338427629578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1BBF-4353-B089-A62294D38B91}"/>
                </c:ext>
              </c:extLst>
            </c:dLbl>
            <c:dLbl>
              <c:idx val="28"/>
              <c:layout>
                <c:manualLayout>
                  <c:x val="-1.1607308646596204E-2"/>
                  <c:y val="-7.3995784681498095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1BBF-4353-B089-A62294D38B91}"/>
                </c:ext>
              </c:extLst>
            </c:dLbl>
            <c:dLbl>
              <c:idx val="29"/>
              <c:layout>
                <c:manualLayout>
                  <c:x val="-1.3929238241586043E-3"/>
                  <c:y val="2.11773186816072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1BBF-4353-B089-A62294D38B91}"/>
                </c:ext>
              </c:extLst>
            </c:dLbl>
            <c:dLbl>
              <c:idx val="30"/>
              <c:layout>
                <c:manualLayout>
                  <c:x val="-6.0356133499620927E-3"/>
                  <c:y val="-2.19976933501442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1BBF-4353-B089-A62294D38B91}"/>
                </c:ext>
              </c:extLst>
            </c:dLbl>
            <c:dLbl>
              <c:idx val="31"/>
              <c:layout>
                <c:manualLayout>
                  <c:x val="-9.1685588421494338E-3"/>
                  <c:y val="-8.81959183539497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1BBF-4353-B089-A62294D38B91}"/>
                </c:ext>
              </c:extLst>
            </c:dLbl>
            <c:dLbl>
              <c:idx val="32"/>
              <c:layout>
                <c:manualLayout>
                  <c:x val="-1.0677133211590787E-2"/>
                  <c:y val="1.00356911189868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1BBF-4353-B089-A62294D38B91}"/>
                </c:ext>
              </c:extLst>
            </c:dLbl>
            <c:dLbl>
              <c:idx val="33"/>
              <c:layout>
                <c:manualLayout>
                  <c:x val="-1.2882242597122335E-2"/>
                  <c:y val="9.325889580318557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1BBF-4353-B089-A62294D38B91}"/>
                </c:ext>
              </c:extLst>
            </c:dLbl>
            <c:dLbl>
              <c:idx val="34"/>
              <c:layout>
                <c:manualLayout>
                  <c:x val="-0.13543380651122805"/>
                  <c:y val="-2.79897722932047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1BBF-4353-B089-A62294D38B91}"/>
                </c:ext>
              </c:extLst>
            </c:dLbl>
            <c:dLbl>
              <c:idx val="35"/>
              <c:layout>
                <c:manualLayout>
                  <c:x val="-1.1025400719635883E-2"/>
                  <c:y val="1.26921131202096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Rafmagn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1BBF-4353-B089-A62294D38B91}"/>
                </c:ext>
              </c:extLst>
            </c:dLbl>
            <c:dLbl>
              <c:idx val="36"/>
              <c:layout>
                <c:manualLayout>
                  <c:x val="-9.1685588421494338E-3"/>
                  <c:y val="8.485000416444206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Umhverfismál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1BBF-4353-B089-A62294D38B91}"/>
                </c:ext>
              </c:extLst>
            </c:dLbl>
            <c:dLbl>
              <c:idx val="37"/>
              <c:layout>
                <c:manualLayout>
                  <c:x val="-1.0677133211590787E-2"/>
                  <c:y val="-1.33612959581110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Loftgæði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1BBF-4353-B089-A62294D38B91}"/>
                </c:ext>
              </c:extLst>
            </c:dLbl>
            <c:dLbl>
              <c:idx val="38"/>
              <c:layout>
                <c:manualLayout>
                  <c:x val="-2.0893126322270158E-3"/>
                  <c:y val="9.325889580318557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Ásýnd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1BBF-4353-B089-A62294D38B91}"/>
                </c:ext>
              </c:extLst>
            </c:dLbl>
            <c:dLbl>
              <c:idx val="39"/>
              <c:layout>
                <c:manualLayout>
                  <c:x val="-6.8477989113352056E-3"/>
                  <c:y val="-2.00713822379755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Sorpmál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1BBF-4353-B089-A62294D38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Sheet1!$A$2:$A$41</c:f>
              <c:numCache>
                <c:formatCode>General</c:formatCode>
                <c:ptCount val="40"/>
                <c:pt idx="0">
                  <c:v>4.0806544530000002</c:v>
                </c:pt>
                <c:pt idx="1">
                  <c:v>4.324434127</c:v>
                </c:pt>
                <c:pt idx="2">
                  <c:v>3.5873166109999999</c:v>
                </c:pt>
                <c:pt idx="3">
                  <c:v>4.1975669670000002</c:v>
                </c:pt>
                <c:pt idx="4">
                  <c:v>4.0988628450000002</c:v>
                </c:pt>
                <c:pt idx="5">
                  <c:v>3.6380930010000001</c:v>
                </c:pt>
                <c:pt idx="6">
                  <c:v>3.355060441</c:v>
                </c:pt>
                <c:pt idx="7">
                  <c:v>3.674429715</c:v>
                </c:pt>
                <c:pt idx="8">
                  <c:v>3.5085885889999999</c:v>
                </c:pt>
                <c:pt idx="9">
                  <c:v>4.103485064</c:v>
                </c:pt>
                <c:pt idx="10">
                  <c:v>4.0424291879999998</c:v>
                </c:pt>
                <c:pt idx="11">
                  <c:v>3.9513160960000002</c:v>
                </c:pt>
                <c:pt idx="12">
                  <c:v>4.1480320449999999</c:v>
                </c:pt>
                <c:pt idx="13">
                  <c:v>3.6775328329999999</c:v>
                </c:pt>
                <c:pt idx="14">
                  <c:v>4.4200554529999998</c:v>
                </c:pt>
                <c:pt idx="15">
                  <c:v>3.8990781170000002</c:v>
                </c:pt>
                <c:pt idx="16">
                  <c:v>4.0934556869999996</c:v>
                </c:pt>
                <c:pt idx="17">
                  <c:v>3.9649569539999998</c:v>
                </c:pt>
                <c:pt idx="18">
                  <c:v>4.1598114319999997</c:v>
                </c:pt>
                <c:pt idx="19">
                  <c:v>4.2914259299999999</c:v>
                </c:pt>
                <c:pt idx="20">
                  <c:v>4.4296158759999997</c:v>
                </c:pt>
                <c:pt idx="21">
                  <c:v>4.4183271550000001</c:v>
                </c:pt>
                <c:pt idx="22">
                  <c:v>4.5408964879999996</c:v>
                </c:pt>
                <c:pt idx="23">
                  <c:v>4.1848280669999998</c:v>
                </c:pt>
                <c:pt idx="24">
                  <c:v>4.4597634509999997</c:v>
                </c:pt>
                <c:pt idx="25">
                  <c:v>4.4573481690000003</c:v>
                </c:pt>
                <c:pt idx="26">
                  <c:v>4.5928032500000002</c:v>
                </c:pt>
                <c:pt idx="27">
                  <c:v>4.0124708619999998</c:v>
                </c:pt>
                <c:pt idx="28">
                  <c:v>4.1923667729999998</c:v>
                </c:pt>
                <c:pt idx="29">
                  <c:v>3.9612016539999999</c:v>
                </c:pt>
                <c:pt idx="30">
                  <c:v>3.7435268129999999</c:v>
                </c:pt>
                <c:pt idx="31">
                  <c:v>3.8478684529999998</c:v>
                </c:pt>
                <c:pt idx="32">
                  <c:v>4.0207715129999997</c:v>
                </c:pt>
                <c:pt idx="33">
                  <c:v>3.7262879149999999</c:v>
                </c:pt>
                <c:pt idx="34">
                  <c:v>4.1104345750000002</c:v>
                </c:pt>
                <c:pt idx="35">
                  <c:v>4.4293560830000001</c:v>
                </c:pt>
                <c:pt idx="36">
                  <c:v>4.2512338429999996</c:v>
                </c:pt>
                <c:pt idx="37">
                  <c:v>4.438378632</c:v>
                </c:pt>
                <c:pt idx="38">
                  <c:v>4.3211448600000004</c:v>
                </c:pt>
                <c:pt idx="39">
                  <c:v>4.3288962189999998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3.0645088020000002</c:v>
                </c:pt>
                <c:pt idx="1">
                  <c:v>3.3601015350000001</c:v>
                </c:pt>
                <c:pt idx="2">
                  <c:v>3.2446717820000002</c:v>
                </c:pt>
                <c:pt idx="3">
                  <c:v>3.027934272</c:v>
                </c:pt>
                <c:pt idx="4">
                  <c:v>2.6300551470000002</c:v>
                </c:pt>
                <c:pt idx="5">
                  <c:v>2.9264808360000001</c:v>
                </c:pt>
                <c:pt idx="6">
                  <c:v>2.2699519229999998</c:v>
                </c:pt>
                <c:pt idx="7">
                  <c:v>3.6396971850000002</c:v>
                </c:pt>
                <c:pt idx="8">
                  <c:v>2.8667392880000002</c:v>
                </c:pt>
                <c:pt idx="9">
                  <c:v>2.8976604680000002</c:v>
                </c:pt>
                <c:pt idx="10">
                  <c:v>2.9540938680000002</c:v>
                </c:pt>
                <c:pt idx="11">
                  <c:v>3.218287406</c:v>
                </c:pt>
                <c:pt idx="12">
                  <c:v>3.104036384</c:v>
                </c:pt>
                <c:pt idx="13">
                  <c:v>2.8350819289999998</c:v>
                </c:pt>
                <c:pt idx="14">
                  <c:v>3.2737768630000001</c:v>
                </c:pt>
                <c:pt idx="15">
                  <c:v>4.0703392059999999</c:v>
                </c:pt>
                <c:pt idx="16">
                  <c:v>3.989173863</c:v>
                </c:pt>
                <c:pt idx="17">
                  <c:v>3.529491342</c:v>
                </c:pt>
                <c:pt idx="18">
                  <c:v>3.9173283510000001</c:v>
                </c:pt>
                <c:pt idx="19">
                  <c:v>4.0229197250000004</c:v>
                </c:pt>
                <c:pt idx="20">
                  <c:v>3.9771824269999998</c:v>
                </c:pt>
                <c:pt idx="21">
                  <c:v>4.6295920669999999</c:v>
                </c:pt>
                <c:pt idx="22">
                  <c:v>4.5363984669999997</c:v>
                </c:pt>
                <c:pt idx="23">
                  <c:v>4.1383705050000001</c:v>
                </c:pt>
                <c:pt idx="24">
                  <c:v>3.823188735</c:v>
                </c:pt>
                <c:pt idx="25">
                  <c:v>4.0814098919999999</c:v>
                </c:pt>
                <c:pt idx="26">
                  <c:v>4.2684617129999998</c:v>
                </c:pt>
                <c:pt idx="27">
                  <c:v>3.548154093</c:v>
                </c:pt>
                <c:pt idx="28">
                  <c:v>3.6413990379999999</c:v>
                </c:pt>
                <c:pt idx="29">
                  <c:v>3.4534361850000002</c:v>
                </c:pt>
                <c:pt idx="30">
                  <c:v>3.3423997729999999</c:v>
                </c:pt>
                <c:pt idx="31">
                  <c:v>3.0471948740000001</c:v>
                </c:pt>
                <c:pt idx="32">
                  <c:v>3.009357455</c:v>
                </c:pt>
                <c:pt idx="33">
                  <c:v>3.999739414</c:v>
                </c:pt>
                <c:pt idx="34">
                  <c:v>3.6811821629999999</c:v>
                </c:pt>
                <c:pt idx="35">
                  <c:v>4.0014916810000001</c:v>
                </c:pt>
                <c:pt idx="36">
                  <c:v>3.73237782</c:v>
                </c:pt>
                <c:pt idx="37">
                  <c:v>4.1773767099999999</c:v>
                </c:pt>
                <c:pt idx="38">
                  <c:v>3.8080449230000002</c:v>
                </c:pt>
                <c:pt idx="39">
                  <c:v>3.6434752509999999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1BBF-4353-B089-A62294D38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  <c:min val="3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Síst &lt;-------------------------------------Mikilvægi</a:t>
                </a:r>
                <a:r>
                  <a:rPr lang="is-IS" b="1" baseline="0"/>
                  <a:t> -------------------------------------------------&gt;Mest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Verst &lt;-----------------------------------Staða------------------------&gt;</a:t>
                </a:r>
                <a:r>
                  <a:rPr lang="is-IS" b="1" baseline="0"/>
                  <a:t> Best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05-45E7-9181-50799B1B01C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5-45E7-9181-50799B1B01C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05-45E7-9181-50799B1B01C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05-45E7-9181-50799B1B01C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05-45E7-9181-50799B1B01C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05-45E7-9181-50799B1B01C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405-45E7-9181-50799B1B01C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405-45E7-9181-50799B1B01C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405-45E7-9181-50799B1B01C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405-45E7-9181-50799B1B01C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B405-45E7-9181-50799B1B01C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B405-45E7-9181-50799B1B01C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B405-45E7-9181-50799B1B01C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B405-45E7-9181-50799B1B01C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B405-45E7-9181-50799B1B01C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B405-45E7-9181-50799B1B01C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B405-45E7-9181-50799B1B01C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B405-45E7-9181-50799B1B01C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B405-45E7-9181-50799B1B01C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B405-45E7-9181-50799B1B01C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B405-45E7-9181-50799B1B01C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B405-45E7-9181-50799B1B01C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B405-45E7-9181-50799B1B01C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B405-45E7-9181-50799B1B01C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B405-45E7-9181-50799B1B01C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B405-45E7-9181-50799B1B01C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B405-45E7-9181-50799B1B01C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B405-45E7-9181-50799B1B01C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B405-45E7-9181-50799B1B01C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B405-45E7-9181-50799B1B01C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B405-45E7-9181-50799B1B01C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B405-45E7-9181-50799B1B01C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B405-45E7-9181-50799B1B01C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B405-45E7-9181-50799B1B01C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B405-45E7-9181-50799B1B01C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B405-45E7-9181-50799B1B01C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B405-45E7-9181-50799B1B01C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B405-45E7-9181-50799B1B01C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B405-45E7-9181-50799B1B01C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B405-45E7-9181-50799B1B01CA}"/>
              </c:ext>
            </c:extLst>
          </c:dPt>
          <c:dLbls>
            <c:dLbl>
              <c:idx val="0"/>
              <c:layout>
                <c:manualLayout>
                  <c:x val="-8.8202866593164279E-3"/>
                  <c:y val="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05-45E7-9181-50799B1B01CA}"/>
                </c:ext>
              </c:extLst>
            </c:dLbl>
            <c:dLbl>
              <c:idx val="1"/>
              <c:layout>
                <c:manualLayout>
                  <c:x val="-1.1025358324145616E-2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05-45E7-9181-50799B1B01CA}"/>
                </c:ext>
              </c:extLst>
            </c:dLbl>
            <c:dLbl>
              <c:idx val="2"/>
              <c:layout>
                <c:manualLayout>
                  <c:x val="-1.8618610277870359E-2"/>
                  <c:y val="1.54860236561952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05-45E7-9181-50799B1B01CA}"/>
                </c:ext>
              </c:extLst>
            </c:dLbl>
            <c:dLbl>
              <c:idx val="3"/>
              <c:layout>
                <c:manualLayout>
                  <c:x val="-1.3230429988974642E-2"/>
                  <c:y val="-2.93987946494204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05-45E7-9181-50799B1B01CA}"/>
                </c:ext>
              </c:extLst>
            </c:dLbl>
            <c:dLbl>
              <c:idx val="4"/>
              <c:layout>
                <c:manualLayout>
                  <c:x val="-2.1559950128998012E-2"/>
                  <c:y val="9.96218786415765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05-45E7-9181-50799B1B01CA}"/>
                </c:ext>
              </c:extLst>
            </c:dLbl>
            <c:dLbl>
              <c:idx val="5"/>
              <c:layout>
                <c:manualLayout>
                  <c:x val="-6.61521499448748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405-45E7-9181-50799B1B01CA}"/>
                </c:ext>
              </c:extLst>
            </c:dLbl>
            <c:dLbl>
              <c:idx val="6"/>
              <c:layout>
                <c:manualLayout>
                  <c:x val="-1.1025358324145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405-45E7-9181-50799B1B01CA}"/>
                </c:ext>
              </c:extLst>
            </c:dLbl>
            <c:dLbl>
              <c:idx val="7"/>
              <c:layout>
                <c:manualLayout>
                  <c:x val="-1.1025358324145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405-45E7-9181-50799B1B01CA}"/>
                </c:ext>
              </c:extLst>
            </c:dLbl>
            <c:dLbl>
              <c:idx val="8"/>
              <c:layout>
                <c:manualLayout>
                  <c:x val="-6.6151600439458783E-3"/>
                  <c:y val="5.449151983131641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405-45E7-9181-50799B1B01CA}"/>
                </c:ext>
              </c:extLst>
            </c:dLbl>
            <c:dLbl>
              <c:idx val="9"/>
              <c:layout>
                <c:manualLayout>
                  <c:x val="-1.3230429988974642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405-45E7-9181-50799B1B01CA}"/>
                </c:ext>
              </c:extLst>
            </c:dLbl>
            <c:dLbl>
              <c:idx val="10"/>
              <c:layout>
                <c:manualLayout>
                  <c:x val="-4.4101433296582136E-2"/>
                  <c:y val="2.3519035719535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405-45E7-9181-50799B1B01CA}"/>
                </c:ext>
              </c:extLst>
            </c:dLbl>
            <c:dLbl>
              <c:idx val="11"/>
              <c:layout>
                <c:manualLayout>
                  <c:x val="-9.5564998950733865E-3"/>
                  <c:y val="4.94375202762580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B405-45E7-9181-50799B1B01CA}"/>
                </c:ext>
              </c:extLst>
            </c:dLbl>
            <c:dLbl>
              <c:idx val="12"/>
              <c:layout>
                <c:manualLayout>
                  <c:x val="-0.14917586317569653"/>
                  <c:y val="-6.06294224965809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B405-45E7-9181-50799B1B01CA}"/>
                </c:ext>
              </c:extLst>
            </c:dLbl>
            <c:dLbl>
              <c:idx val="13"/>
              <c:layout>
                <c:manualLayout>
                  <c:x val="-1.5435501653803748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B405-45E7-9181-50799B1B01CA}"/>
                </c:ext>
              </c:extLst>
            </c:dLbl>
            <c:dLbl>
              <c:idx val="14"/>
              <c:layout>
                <c:manualLayout>
                  <c:x val="-1.0530928662247405E-2"/>
                  <c:y val="-1.05600534878326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B405-45E7-9181-50799B1B01CA}"/>
                </c:ext>
              </c:extLst>
            </c:dLbl>
            <c:dLbl>
              <c:idx val="15"/>
              <c:layout>
                <c:manualLayout>
                  <c:x val="-1.1025358324145534E-2"/>
                  <c:y val="-8.81963839482575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B405-45E7-9181-50799B1B01CA}"/>
                </c:ext>
              </c:extLst>
            </c:dLbl>
            <c:dLbl>
              <c:idx val="16"/>
              <c:layout>
                <c:manualLayout>
                  <c:x val="-4.4101581305780839E-3"/>
                  <c:y val="-7.52765375479764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B405-45E7-9181-50799B1B01CA}"/>
                </c:ext>
              </c:extLst>
            </c:dLbl>
            <c:dLbl>
              <c:idx val="17"/>
              <c:layout>
                <c:manualLayout>
                  <c:x val="-6.6152149944874016E-3"/>
                  <c:y val="-5.87975892988392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B405-45E7-9181-50799B1B01CA}"/>
                </c:ext>
              </c:extLst>
            </c:dLbl>
            <c:dLbl>
              <c:idx val="18"/>
              <c:layout>
                <c:manualLayout>
                  <c:x val="-4.410143329658214E-3"/>
                  <c:y val="2.93987946494188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Íþróttir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B405-45E7-9181-50799B1B01CA}"/>
                </c:ext>
              </c:extLst>
            </c:dLbl>
            <c:dLbl>
              <c:idx val="19"/>
              <c:layout>
                <c:manualLayout>
                  <c:x val="-1.2984976977866656E-2"/>
                  <c:y val="-7.95836990139761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B405-45E7-9181-50799B1B01CA}"/>
                </c:ext>
              </c:extLst>
            </c:dLbl>
            <c:dLbl>
              <c:idx val="20"/>
              <c:layout>
                <c:manualLayout>
                  <c:x val="-8.8202866593164279E-3"/>
                  <c:y val="3.37900949210688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B405-45E7-9181-50799B1B01CA}"/>
                </c:ext>
              </c:extLst>
            </c:dLbl>
            <c:dLbl>
              <c:idx val="21"/>
              <c:layout>
                <c:manualLayout>
                  <c:x val="-1.2464973027688281E-2"/>
                  <c:y val="-1.1367942627028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B405-45E7-9181-50799B1B01CA}"/>
                </c:ext>
              </c:extLst>
            </c:dLbl>
            <c:dLbl>
              <c:idx val="22"/>
              <c:layout>
                <c:manualLayout>
                  <c:x val="-3.6448110703749684E-3"/>
                  <c:y val="1.38738017496559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B405-45E7-9181-50799B1B01CA}"/>
                </c:ext>
              </c:extLst>
            </c:dLbl>
            <c:dLbl>
              <c:idx val="23"/>
              <c:layout>
                <c:manualLayout>
                  <c:x val="-9.801997308940982E-3"/>
                  <c:y val="1.29195086358578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B405-45E7-9181-50799B1B01CA}"/>
                </c:ext>
              </c:extLst>
            </c:dLbl>
            <c:dLbl>
              <c:idx val="24"/>
              <c:layout>
                <c:manualLayout>
                  <c:x val="-1.1025358324145616E-2"/>
                  <c:y val="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B405-45E7-9181-50799B1B01CA}"/>
                </c:ext>
              </c:extLst>
            </c:dLbl>
            <c:dLbl>
              <c:idx val="25"/>
              <c:layout>
                <c:manualLayout>
                  <c:x val="-4.410143329658214E-3"/>
                  <c:y val="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B405-45E7-9181-50799B1B01CA}"/>
                </c:ext>
              </c:extLst>
            </c:dLbl>
            <c:dLbl>
              <c:idx val="26"/>
              <c:layout>
                <c:manualLayout>
                  <c:x val="-0.12811400585120172"/>
                  <c:y val="-8.32349074493741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B405-45E7-9181-50799B1B01CA}"/>
                </c:ext>
              </c:extLst>
            </c:dLbl>
            <c:dLbl>
              <c:idx val="27"/>
              <c:layout>
                <c:manualLayout>
                  <c:x val="-6.6152149944873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B405-45E7-9181-50799B1B01CA}"/>
                </c:ext>
              </c:extLst>
            </c:dLbl>
            <c:dLbl>
              <c:idx val="28"/>
              <c:layout>
                <c:manualLayout>
                  <c:x val="-1.1025358324145534E-2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B405-45E7-9181-50799B1B01CA}"/>
                </c:ext>
              </c:extLst>
            </c:dLbl>
            <c:dLbl>
              <c:idx val="29"/>
              <c:layout>
                <c:manualLayout>
                  <c:x val="-8.8202866593165095E-3"/>
                  <c:y val="-5.87975892988392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B405-45E7-9181-50799B1B01CA}"/>
                </c:ext>
              </c:extLst>
            </c:dLbl>
            <c:dLbl>
              <c:idx val="30"/>
              <c:layout>
                <c:manualLayout>
                  <c:x val="-5.6371822883877817E-3"/>
                  <c:y val="1.647983201279977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B405-45E7-9181-50799B1B01CA}"/>
                </c:ext>
              </c:extLst>
            </c:dLbl>
            <c:dLbl>
              <c:idx val="31"/>
              <c:layout>
                <c:manualLayout>
                  <c:x val="-7.5968410917305485E-3"/>
                  <c:y val="3.726484972945889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B405-45E7-9181-50799B1B01CA}"/>
                </c:ext>
              </c:extLst>
            </c:dLbl>
            <c:dLbl>
              <c:idx val="32"/>
              <c:layout>
                <c:manualLayout>
                  <c:x val="-1.3230429988974642E-2"/>
                  <c:y val="-1.0779433513184648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B405-45E7-9181-50799B1B01CA}"/>
                </c:ext>
              </c:extLst>
            </c:dLbl>
            <c:dLbl>
              <c:idx val="33"/>
              <c:layout>
                <c:manualLayout>
                  <c:x val="-1.1025318174523818E-2"/>
                  <c:y val="1.327514582112384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B405-45E7-9181-50799B1B01CA}"/>
                </c:ext>
              </c:extLst>
            </c:dLbl>
            <c:dLbl>
              <c:idx val="34"/>
              <c:layout>
                <c:manualLayout>
                  <c:x val="-1.1025358324145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B405-45E7-9181-50799B1B01CA}"/>
                </c:ext>
              </c:extLst>
            </c:dLbl>
            <c:dLbl>
              <c:idx val="35"/>
              <c:layout>
                <c:manualLayout>
                  <c:x val="-1.1025358324145616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B405-45E7-9181-50799B1B01CA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B405-45E7-9181-50799B1B01CA}"/>
                </c:ext>
              </c:extLst>
            </c:dLbl>
            <c:dLbl>
              <c:idx val="37"/>
              <c:layout>
                <c:manualLayout>
                  <c:x val="-2.205071664829107E-3"/>
                  <c:y val="-1.17595178597677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Bókasöfn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B405-45E7-9181-50799B1B01CA}"/>
                </c:ext>
              </c:extLst>
            </c:dLbl>
            <c:dLbl>
              <c:idx val="38"/>
              <c:layout>
                <c:manualLayout>
                  <c:x val="-8.8202866593165095E-3"/>
                  <c:y val="2.93987946494188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Félagsheimili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B405-45E7-9181-50799B1B01CA}"/>
                </c:ext>
              </c:extLst>
            </c:dLbl>
            <c:dLbl>
              <c:idx val="39"/>
              <c:layout>
                <c:manualLayout>
                  <c:x val="-1.5435501653803748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Elliheimili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B405-45E7-9181-50799B1B0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-4.4174575853146436E-2</c:v>
                </c:pt>
                <c:pt idx="1">
                  <c:v>-2.0303292685315277E-2</c:v>
                </c:pt>
                <c:pt idx="2">
                  <c:v>0.19388557897560954</c:v>
                </c:pt>
                <c:pt idx="3">
                  <c:v>-5.5733363170729078E-3</c:v>
                </c:pt>
                <c:pt idx="4">
                  <c:v>9.5899626062936782E-2</c:v>
                </c:pt>
                <c:pt idx="5">
                  <c:v>0.22871166231448781</c:v>
                </c:pt>
                <c:pt idx="6">
                  <c:v>1.55641388727914E-2</c:v>
                </c:pt>
                <c:pt idx="7">
                  <c:v>0.46230133116901406</c:v>
                </c:pt>
                <c:pt idx="8">
                  <c:v>0.25744925591166057</c:v>
                </c:pt>
                <c:pt idx="9">
                  <c:v>0.15276491302846962</c:v>
                </c:pt>
                <c:pt idx="10">
                  <c:v>0.11090153728268559</c:v>
                </c:pt>
                <c:pt idx="11">
                  <c:v>9.2101329754386008E-2</c:v>
                </c:pt>
                <c:pt idx="12">
                  <c:v>0.13774300659649175</c:v>
                </c:pt>
                <c:pt idx="13">
                  <c:v>-9.0873478915194372E-2</c:v>
                </c:pt>
                <c:pt idx="14">
                  <c:v>3.9357335986062836E-2</c:v>
                </c:pt>
                <c:pt idx="15">
                  <c:v>0.22243405337102518</c:v>
                </c:pt>
                <c:pt idx="16">
                  <c:v>0.28740793349295712</c:v>
                </c:pt>
                <c:pt idx="17">
                  <c:v>0.24515460375265041</c:v>
                </c:pt>
                <c:pt idx="18">
                  <c:v>0.26101398555944044</c:v>
                </c:pt>
                <c:pt idx="19">
                  <c:v>0.21210329170175424</c:v>
                </c:pt>
                <c:pt idx="20">
                  <c:v>0.19795062521126816</c:v>
                </c:pt>
                <c:pt idx="21">
                  <c:v>0.17490506160278763</c:v>
                </c:pt>
                <c:pt idx="22">
                  <c:v>0.14919720969337913</c:v>
                </c:pt>
                <c:pt idx="23">
                  <c:v>8.9454170111888054E-2</c:v>
                </c:pt>
                <c:pt idx="24">
                  <c:v>0.16412124031578923</c:v>
                </c:pt>
                <c:pt idx="25">
                  <c:v>9.3756347480836055E-2</c:v>
                </c:pt>
                <c:pt idx="26">
                  <c:v>0.16027095064111485</c:v>
                </c:pt>
                <c:pt idx="27">
                  <c:v>-6.3332483154929342E-2</c:v>
                </c:pt>
                <c:pt idx="28">
                  <c:v>0.13881469337282226</c:v>
                </c:pt>
                <c:pt idx="29">
                  <c:v>0.15856662910526342</c:v>
                </c:pt>
                <c:pt idx="30">
                  <c:v>0.22560347430388683</c:v>
                </c:pt>
                <c:pt idx="31">
                  <c:v>0.1922371560526317</c:v>
                </c:pt>
                <c:pt idx="32">
                  <c:v>0.12219679615789492</c:v>
                </c:pt>
                <c:pt idx="33">
                  <c:v>0.15848300792957737</c:v>
                </c:pt>
                <c:pt idx="34">
                  <c:v>0.12201500527526132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-0.60309504330136976</c:v>
                </c:pt>
                <c:pt idx="1">
                  <c:v>-0.57632183941379322</c:v>
                </c:pt>
                <c:pt idx="2">
                  <c:v>-0.11876968246416375</c:v>
                </c:pt>
                <c:pt idx="3">
                  <c:v>-0.17581483224137928</c:v>
                </c:pt>
                <c:pt idx="4">
                  <c:v>-3.4406130379310618E-2</c:v>
                </c:pt>
                <c:pt idx="5">
                  <c:v>0.61312390160544217</c:v>
                </c:pt>
                <c:pt idx="6">
                  <c:v>0.33340137495221844</c:v>
                </c:pt>
                <c:pt idx="7">
                  <c:v>0.16683848797250844</c:v>
                </c:pt>
                <c:pt idx="8">
                  <c:v>-4.3303949264605013E-2</c:v>
                </c:pt>
                <c:pt idx="9">
                  <c:v>5.6201550666666655E-2</c:v>
                </c:pt>
                <c:pt idx="10">
                  <c:v>-0.17165437317808241</c:v>
                </c:pt>
                <c:pt idx="11">
                  <c:v>-0.12199923128719758</c:v>
                </c:pt>
                <c:pt idx="12">
                  <c:v>-8.8315984067799391E-3</c:v>
                </c:pt>
                <c:pt idx="13">
                  <c:v>-0.14245346791780822</c:v>
                </c:pt>
                <c:pt idx="14">
                  <c:v>3.2252027288137697E-3</c:v>
                </c:pt>
                <c:pt idx="15">
                  <c:v>0.13303878295188998</c:v>
                </c:pt>
                <c:pt idx="16">
                  <c:v>-3.7145427812286691E-2</c:v>
                </c:pt>
                <c:pt idx="17">
                  <c:v>9.63345866666665E-2</c:v>
                </c:pt>
                <c:pt idx="18">
                  <c:v>2.7364429720137196E-2</c:v>
                </c:pt>
                <c:pt idx="19">
                  <c:v>-9.8293515358361283E-2</c:v>
                </c:pt>
                <c:pt idx="20">
                  <c:v>-3.1361054726027682E-2</c:v>
                </c:pt>
                <c:pt idx="21">
                  <c:v>4.0068557576784514E-3</c:v>
                </c:pt>
                <c:pt idx="22">
                  <c:v>-3.1693102917808247E-2</c:v>
                </c:pt>
                <c:pt idx="23">
                  <c:v>-8.3404040156462855E-2</c:v>
                </c:pt>
                <c:pt idx="24">
                  <c:v>-0.18035362576450487</c:v>
                </c:pt>
                <c:pt idx="25">
                  <c:v>-0.21348804976870772</c:v>
                </c:pt>
                <c:pt idx="26">
                  <c:v>2.5798712542375313E-3</c:v>
                </c:pt>
                <c:pt idx="27">
                  <c:v>-0.27419501111564637</c:v>
                </c:pt>
                <c:pt idx="28">
                  <c:v>0.36823613869415794</c:v>
                </c:pt>
                <c:pt idx="29">
                  <c:v>0.30375109322222249</c:v>
                </c:pt>
                <c:pt idx="30">
                  <c:v>-0.11644416195104856</c:v>
                </c:pt>
                <c:pt idx="31">
                  <c:v>5.6937799315789572E-2</c:v>
                </c:pt>
                <c:pt idx="32">
                  <c:v>-0.37903252162068979</c:v>
                </c:pt>
                <c:pt idx="33">
                  <c:v>-7.5737619315070503E-3</c:v>
                </c:pt>
                <c:pt idx="34">
                  <c:v>0.27540442752054828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B405-45E7-9181-50799B1B0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in val="-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3BD-8BC7-D6B818F5A54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3BD-8BC7-D6B818F5A54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3BD-8BC7-D6B818F5A54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3BD-8BC7-D6B818F5A54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3BD-8BC7-D6B818F5A54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3BD-8BC7-D6B818F5A54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40-43BD-8BC7-D6B818F5A54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40-43BD-8BC7-D6B818F5A54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40-43BD-8BC7-D6B818F5A54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40-43BD-8BC7-D6B818F5A54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40-43BD-8BC7-D6B818F5A54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40-43BD-8BC7-D6B818F5A54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40-43BD-8BC7-D6B818F5A54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40-43BD-8BC7-D6B818F5A54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40-43BD-8BC7-D6B818F5A54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40-43BD-8BC7-D6B818F5A54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40-43BD-8BC7-D6B818F5A54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40-43BD-8BC7-D6B818F5A54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40-43BD-8BC7-D6B818F5A54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40-43BD-8BC7-D6B818F5A54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40-43BD-8BC7-D6B818F5A54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40-43BD-8BC7-D6B818F5A54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40-43BD-8BC7-D6B818F5A54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40-43BD-8BC7-D6B818F5A54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40-43BD-8BC7-D6B818F5A54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40-43BD-8BC7-D6B818F5A54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40-43BD-8BC7-D6B818F5A54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40-43BD-8BC7-D6B818F5A54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40-43BD-8BC7-D6B818F5A54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40-43BD-8BC7-D6B818F5A54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40-43BD-8BC7-D6B818F5A54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40-43BD-8BC7-D6B818F5A54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40-43BD-8BC7-D6B818F5A54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40-43BD-8BC7-D6B818F5A54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40-43BD-8BC7-D6B818F5A54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A40-43BD-8BC7-D6B818F5A54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A40-43BD-8BC7-D6B818F5A54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A40-43BD-8BC7-D6B818F5A54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A40-43BD-8BC7-D6B818F5A54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A40-43BD-8BC7-D6B818F5A54A}"/>
              </c:ext>
            </c:extLst>
          </c:dPt>
          <c:dLbls>
            <c:dLbl>
              <c:idx val="0"/>
              <c:layout>
                <c:manualLayout>
                  <c:x val="-8.8202760079798253E-3"/>
                  <c:y val="-3.8725212848146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40-43BD-8BC7-D6B818F5A54A}"/>
                </c:ext>
              </c:extLst>
            </c:dLbl>
            <c:dLbl>
              <c:idx val="1"/>
              <c:layout>
                <c:manualLayout>
                  <c:x val="-3.3571149099375433E-3"/>
                  <c:y val="1.79027949358736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40-43BD-8BC7-D6B818F5A54A}"/>
                </c:ext>
              </c:extLst>
            </c:dLbl>
            <c:dLbl>
              <c:idx val="2"/>
              <c:layout>
                <c:manualLayout>
                  <c:x val="-6.9032184829704206E-3"/>
                  <c:y val="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A40-43BD-8BC7-D6B818F5A54A}"/>
                </c:ext>
              </c:extLst>
            </c:dLbl>
            <c:dLbl>
              <c:idx val="3"/>
              <c:layout>
                <c:manualLayout>
                  <c:x val="-1.7280688619139288E-3"/>
                  <c:y val="-8.15061414244691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A40-43BD-8BC7-D6B818F5A54A}"/>
                </c:ext>
              </c:extLst>
            </c:dLbl>
            <c:dLbl>
              <c:idx val="4"/>
              <c:layout>
                <c:manualLayout>
                  <c:x val="-5.8501953889181398E-3"/>
                  <c:y val="-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A40-43BD-8BC7-D6B818F5A54A}"/>
                </c:ext>
              </c:extLst>
            </c:dLbl>
            <c:dLbl>
              <c:idx val="5"/>
              <c:layout>
                <c:manualLayout>
                  <c:x val="-2.5785782256077826E-2"/>
                  <c:y val="-1.30267045391603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40-43BD-8BC7-D6B818F5A54A}"/>
                </c:ext>
              </c:extLst>
            </c:dLbl>
            <c:dLbl>
              <c:idx val="6"/>
              <c:layout>
                <c:manualLayout>
                  <c:x val="-1.4571448583007685E-2"/>
                  <c:y val="-1.4030273651059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A40-43BD-8BC7-D6B818F5A54A}"/>
                </c:ext>
              </c:extLst>
            </c:dLbl>
            <c:dLbl>
              <c:idx val="7"/>
              <c:layout>
                <c:manualLayout>
                  <c:x val="-6.3635743371509446E-3"/>
                  <c:y val="2.65601171131500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A40-43BD-8BC7-D6B818F5A54A}"/>
                </c:ext>
              </c:extLst>
            </c:dLbl>
            <c:dLbl>
              <c:idx val="8"/>
              <c:layout>
                <c:manualLayout>
                  <c:x val="-1.0575666713360351E-2"/>
                  <c:y val="-1.5004301889673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A40-43BD-8BC7-D6B818F5A54A}"/>
                </c:ext>
              </c:extLst>
            </c:dLbl>
            <c:dLbl>
              <c:idx val="9"/>
              <c:layout>
                <c:manualLayout>
                  <c:x val="-1.0386678050264947E-2"/>
                  <c:y val="-1.99811184584915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A40-43BD-8BC7-D6B818F5A54A}"/>
                </c:ext>
              </c:extLst>
            </c:dLbl>
            <c:dLbl>
              <c:idx val="10"/>
              <c:layout>
                <c:manualLayout>
                  <c:x val="-1.0737333532989158E-2"/>
                  <c:y val="-1.18590194645635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A40-43BD-8BC7-D6B818F5A54A}"/>
                </c:ext>
              </c:extLst>
            </c:dLbl>
            <c:dLbl>
              <c:idx val="11"/>
              <c:layout>
                <c:manualLayout>
                  <c:x val="-7.4792414369418241E-3"/>
                  <c:y val="-2.9399323267827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A40-43BD-8BC7-D6B818F5A54A}"/>
                </c:ext>
              </c:extLst>
            </c:dLbl>
            <c:dLbl>
              <c:idx val="12"/>
              <c:layout>
                <c:manualLayout>
                  <c:x val="-1.0260333392908175E-2"/>
                  <c:y val="-2.4001959544594615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A40-43BD-8BC7-D6B818F5A54A}"/>
                </c:ext>
              </c:extLst>
            </c:dLbl>
            <c:dLbl>
              <c:idx val="13"/>
              <c:layout>
                <c:manualLayout>
                  <c:x val="-5.5621839119325079E-3"/>
                  <c:y val="-6.6897769294806022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A40-43BD-8BC7-D6B818F5A54A}"/>
                </c:ext>
              </c:extLst>
            </c:dLbl>
            <c:dLbl>
              <c:idx val="14"/>
              <c:layout>
                <c:manualLayout>
                  <c:x val="-1.044932205600351E-2"/>
                  <c:y val="-7.14704503054813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A40-43BD-8BC7-D6B818F5A54A}"/>
                </c:ext>
              </c:extLst>
            </c:dLbl>
            <c:dLbl>
              <c:idx val="15"/>
              <c:layout>
                <c:manualLayout>
                  <c:x val="-7.1912299599561401E-3"/>
                  <c:y val="5.8796595086121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A40-43BD-8BC7-D6B818F5A54A}"/>
                </c:ext>
              </c:extLst>
            </c:dLbl>
            <c:dLbl>
              <c:idx val="16"/>
              <c:layout>
                <c:manualLayout>
                  <c:x val="-8.8202760079799311E-3"/>
                  <c:y val="9.752385938380200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A40-43BD-8BC7-D6B818F5A54A}"/>
                </c:ext>
              </c:extLst>
            </c:dLbl>
            <c:dLbl>
              <c:idx val="17"/>
              <c:layout>
                <c:manualLayout>
                  <c:x val="-3.0691034329518941E-3"/>
                  <c:y val="1.66356145588911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9A40-43BD-8BC7-D6B818F5A54A}"/>
                </c:ext>
              </c:extLst>
            </c:dLbl>
            <c:dLbl>
              <c:idx val="18"/>
              <c:layout>
                <c:manualLayout>
                  <c:x val="-1.8405563633026353E-2"/>
                  <c:y val="-2.274370297308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Íþróttir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8731203779289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5-9A40-43BD-8BC7-D6B818F5A54A}"/>
                </c:ext>
              </c:extLst>
            </c:dLbl>
            <c:dLbl>
              <c:idx val="19"/>
              <c:layout>
                <c:manualLayout>
                  <c:x val="-5.2741724349468413E-3"/>
                  <c:y val="7.14704503054813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9A40-43BD-8BC7-D6B818F5A54A}"/>
                </c:ext>
              </c:extLst>
            </c:dLbl>
            <c:dLbl>
              <c:idx val="20"/>
              <c:layout>
                <c:manualLayout>
                  <c:x val="-8.8202866593164279E-3"/>
                  <c:y val="4.3913002716494925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A40-43BD-8BC7-D6B818F5A54A}"/>
                </c:ext>
              </c:extLst>
            </c:dLbl>
            <c:dLbl>
              <c:idx val="21"/>
              <c:layout>
                <c:manualLayout>
                  <c:x val="-1.073733353298908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9A40-43BD-8BC7-D6B818F5A54A}"/>
                </c:ext>
              </c:extLst>
            </c:dLbl>
            <c:dLbl>
              <c:idx val="22"/>
              <c:layout>
                <c:manualLayout>
                  <c:x val="-1.044932205600357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9A40-43BD-8BC7-D6B818F5A54A}"/>
                </c:ext>
              </c:extLst>
            </c:dLbl>
            <c:dLbl>
              <c:idx val="23"/>
              <c:layout>
                <c:manualLayout>
                  <c:x val="-3.3571149099375433E-3"/>
                  <c:y val="-1.0035691118987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9A40-43BD-8BC7-D6B818F5A54A}"/>
                </c:ext>
              </c:extLst>
            </c:dLbl>
            <c:dLbl>
              <c:idx val="24"/>
              <c:layout>
                <c:manualLayout>
                  <c:x val="-1.1637897721509275E-2"/>
                  <c:y val="2.50295306160379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A40-43BD-8BC7-D6B818F5A54A}"/>
                </c:ext>
              </c:extLst>
            </c:dLbl>
            <c:dLbl>
              <c:idx val="25"/>
              <c:layout>
                <c:manualLayout>
                  <c:x val="-9.8106550962937192E-3"/>
                  <c:y val="1.06849748964120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A40-43BD-8BC7-D6B818F5A54A}"/>
                </c:ext>
              </c:extLst>
            </c:dLbl>
            <c:dLbl>
              <c:idx val="26"/>
              <c:layout>
                <c:manualLayout>
                  <c:x val="-5.2741724349468413E-3"/>
                  <c:y val="1.00867722123775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9A40-43BD-8BC7-D6B818F5A54A}"/>
                </c:ext>
              </c:extLst>
            </c:dLbl>
            <c:dLbl>
              <c:idx val="27"/>
              <c:layout>
                <c:manualLayout>
                  <c:x val="-8.0552643909130861E-3"/>
                  <c:y val="-1.14249327432270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9A40-43BD-8BC7-D6B818F5A54A}"/>
                </c:ext>
              </c:extLst>
            </c:dLbl>
            <c:dLbl>
              <c:idx val="28"/>
              <c:layout>
                <c:manualLayout>
                  <c:x val="-9.108287484965439E-3"/>
                  <c:y val="-6.54884234651364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9A40-43BD-8BC7-D6B818F5A54A}"/>
                </c:ext>
              </c:extLst>
            </c:dLbl>
            <c:dLbl>
              <c:idx val="29"/>
              <c:layout>
                <c:manualLayout>
                  <c:x val="-4.9861609579611929E-3"/>
                  <c:y val="-2.388201576804317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9A40-43BD-8BC7-D6B818F5A54A}"/>
                </c:ext>
              </c:extLst>
            </c:dLbl>
            <c:dLbl>
              <c:idx val="30"/>
              <c:layout>
                <c:manualLayout>
                  <c:x val="-9.5852876250465281E-3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9A40-43BD-8BC7-D6B818F5A54A}"/>
                </c:ext>
              </c:extLst>
            </c:dLbl>
            <c:dLbl>
              <c:idx val="31"/>
              <c:layout>
                <c:manualLayout>
                  <c:x val="-1.4859460059993335E-2"/>
                  <c:y val="-1.00867722123775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9A40-43BD-8BC7-D6B818F5A54A}"/>
                </c:ext>
              </c:extLst>
            </c:dLbl>
            <c:dLbl>
              <c:idx val="32"/>
              <c:layout>
                <c:manualLayout>
                  <c:x val="-1.1313356486960456E-2"/>
                  <c:y val="-1.10903413242763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9A40-43BD-8BC7-D6B818F5A54A}"/>
                </c:ext>
              </c:extLst>
            </c:dLbl>
            <c:dLbl>
              <c:idx val="33"/>
              <c:layout>
                <c:manualLayout>
                  <c:x val="-9.8732991020321417E-3"/>
                  <c:y val="1.17488566246024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9A40-43BD-8BC7-D6B818F5A54A}"/>
                </c:ext>
              </c:extLst>
            </c:dLbl>
            <c:dLbl>
              <c:idx val="34"/>
              <c:layout>
                <c:manualLayout>
                  <c:x val="-1.1502345150055932E-2"/>
                  <c:y val="-2.27074948888136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9A40-43BD-8BC7-D6B818F5A54A}"/>
                </c:ext>
              </c:extLst>
            </c:dLbl>
            <c:dLbl>
              <c:idx val="35"/>
              <c:layout>
                <c:manualLayout>
                  <c:x val="-3.3571149099376136E-3"/>
                  <c:y val="-2.007138223797553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Rafmagn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9A40-43BD-8BC7-D6B818F5A54A}"/>
                </c:ext>
              </c:extLst>
            </c:dLbl>
            <c:dLbl>
              <c:idx val="36"/>
              <c:layout>
                <c:manualLayout>
                  <c:x val="-0.15719871705076252"/>
                  <c:y val="-0.1667418181012521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Umhverfismál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9A40-43BD-8BC7-D6B818F5A54A}"/>
                </c:ext>
              </c:extLst>
            </c:dLbl>
            <c:dLbl>
              <c:idx val="37"/>
              <c:layout>
                <c:manualLayout>
                  <c:x val="-0.11914557802756215"/>
                  <c:y val="-1.95755468856739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Loftgæði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9A40-43BD-8BC7-D6B818F5A54A}"/>
                </c:ext>
              </c:extLst>
            </c:dLbl>
            <c:dLbl>
              <c:idx val="38"/>
              <c:layout>
                <c:manualLayout>
                  <c:x val="4.6774392217289795E-2"/>
                  <c:y val="-1.7902794935873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Ásýnd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9A40-43BD-8BC7-D6B818F5A54A}"/>
                </c:ext>
              </c:extLst>
            </c:dLbl>
            <c:dLbl>
              <c:idx val="39"/>
              <c:layout>
                <c:manualLayout>
                  <c:x val="2.2905667486221266E-2"/>
                  <c:y val="-6.5488423465136234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Sorpmál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9A40-43BD-8BC7-D6B818F5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0.13634193776520487</c:v>
                </c:pt>
                <c:pt idx="1">
                  <c:v>0.13580917807151405</c:v>
                </c:pt>
                <c:pt idx="2">
                  <c:v>8.9303169948331096E-2</c:v>
                </c:pt>
                <c:pt idx="3">
                  <c:v>2.1874788951172341E-2</c:v>
                </c:pt>
                <c:pt idx="4">
                  <c:v>0.26341836234480409</c:v>
                </c:pt>
                <c:pt idx="5">
                  <c:v>0.14980361006495535</c:v>
                </c:pt>
                <c:pt idx="6">
                  <c:v>4.2453120925491472E-2</c:v>
                </c:pt>
                <c:pt idx="7">
                  <c:v>0.45471848947428528</c:v>
                </c:pt>
                <c:pt idx="8">
                  <c:v>-0.20833015630956897</c:v>
                </c:pt>
                <c:pt idx="9">
                  <c:v>9.8412256913056773E-2</c:v>
                </c:pt>
                <c:pt idx="10">
                  <c:v>9.3903173690407904E-2</c:v>
                </c:pt>
                <c:pt idx="11">
                  <c:v>3.0427915252082993E-2</c:v>
                </c:pt>
                <c:pt idx="12">
                  <c:v>0.31279369822083369</c:v>
                </c:pt>
                <c:pt idx="13">
                  <c:v>-0.15719093203574408</c:v>
                </c:pt>
                <c:pt idx="14">
                  <c:v>0.23498552660877259</c:v>
                </c:pt>
                <c:pt idx="15">
                  <c:v>0.45450550535723089</c:v>
                </c:pt>
                <c:pt idx="16">
                  <c:v>0.45510484237391369</c:v>
                </c:pt>
                <c:pt idx="17">
                  <c:v>0.3968805009242784</c:v>
                </c:pt>
                <c:pt idx="18">
                  <c:v>0.26450337556644765</c:v>
                </c:pt>
                <c:pt idx="19">
                  <c:v>0.12811936643272581</c:v>
                </c:pt>
                <c:pt idx="20">
                  <c:v>6.0132362522431926E-2</c:v>
                </c:pt>
                <c:pt idx="21">
                  <c:v>6.4081188836535574E-2</c:v>
                </c:pt>
                <c:pt idx="22">
                  <c:v>0.19838906505992693</c:v>
                </c:pt>
                <c:pt idx="23">
                  <c:v>0.43842434874849578</c:v>
                </c:pt>
                <c:pt idx="24">
                  <c:v>0.20331496960486373</c:v>
                </c:pt>
                <c:pt idx="25">
                  <c:v>4.7443040268151826E-2</c:v>
                </c:pt>
                <c:pt idx="26">
                  <c:v>8.4965807660718262E-2</c:v>
                </c:pt>
                <c:pt idx="27">
                  <c:v>-0.12852516250545554</c:v>
                </c:pt>
                <c:pt idx="28">
                  <c:v>0.59683508287627252</c:v>
                </c:pt>
                <c:pt idx="29">
                  <c:v>0.49363540278479867</c:v>
                </c:pt>
                <c:pt idx="30">
                  <c:v>-0.1902527212733407</c:v>
                </c:pt>
                <c:pt idx="31">
                  <c:v>2.3926326706568801E-2</c:v>
                </c:pt>
                <c:pt idx="32">
                  <c:v>7.1861080505881247E-2</c:v>
                </c:pt>
                <c:pt idx="33">
                  <c:v>0.55788902892985925</c:v>
                </c:pt>
                <c:pt idx="34">
                  <c:v>0.60734289642778627</c:v>
                </c:pt>
                <c:pt idx="35">
                  <c:v>0.18521747956227319</c:v>
                </c:pt>
                <c:pt idx="36">
                  <c:v>-3.5546475995913873E-2</c:v>
                </c:pt>
                <c:pt idx="37">
                  <c:v>-3.6148851421380357E-4</c:v>
                </c:pt>
                <c:pt idx="38">
                  <c:v>0.10906362545017956</c:v>
                </c:pt>
                <c:pt idx="39">
                  <c:v>9.357923497267695E-2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-0.96457541439711569</c:v>
                </c:pt>
                <c:pt idx="1">
                  <c:v>-0.34193505632869448</c:v>
                </c:pt>
                <c:pt idx="2">
                  <c:v>-0.50521105567434832</c:v>
                </c:pt>
                <c:pt idx="3">
                  <c:v>-0.48105566427484225</c:v>
                </c:pt>
                <c:pt idx="4">
                  <c:v>0.51221347331583544</c:v>
                </c:pt>
                <c:pt idx="5">
                  <c:v>0.38874562534536761</c:v>
                </c:pt>
                <c:pt idx="6">
                  <c:v>-0.13049175115514622</c:v>
                </c:pt>
                <c:pt idx="7">
                  <c:v>-0.13797814207650294</c:v>
                </c:pt>
                <c:pt idx="8">
                  <c:v>-1.4751992368995972</c:v>
                </c:pt>
                <c:pt idx="9">
                  <c:v>0.45527193551375866</c:v>
                </c:pt>
                <c:pt idx="10">
                  <c:v>-0.50433539063676047</c:v>
                </c:pt>
                <c:pt idx="11">
                  <c:v>-1.104613715277778</c:v>
                </c:pt>
                <c:pt idx="12">
                  <c:v>-0.81350254642461195</c:v>
                </c:pt>
                <c:pt idx="13">
                  <c:v>0.21566001959075098</c:v>
                </c:pt>
                <c:pt idx="14">
                  <c:v>0.12406269051564944</c:v>
                </c:pt>
                <c:pt idx="15">
                  <c:v>0.34155670300248619</c:v>
                </c:pt>
                <c:pt idx="16">
                  <c:v>0.24560001516146945</c:v>
                </c:pt>
                <c:pt idx="17">
                  <c:v>-2.6709631220909635E-2</c:v>
                </c:pt>
                <c:pt idx="18">
                  <c:v>-2.2476572958500363E-2</c:v>
                </c:pt>
                <c:pt idx="19">
                  <c:v>-0.18543689320388346</c:v>
                </c:pt>
                <c:pt idx="20">
                  <c:v>-0.13683784928846521</c:v>
                </c:pt>
                <c:pt idx="21">
                  <c:v>0.12655108157078931</c:v>
                </c:pt>
                <c:pt idx="22">
                  <c:v>0.40715803179824572</c:v>
                </c:pt>
                <c:pt idx="23">
                  <c:v>0.64428405020847634</c:v>
                </c:pt>
                <c:pt idx="24">
                  <c:v>0.42240482898773335</c:v>
                </c:pt>
                <c:pt idx="25">
                  <c:v>-0.21428602323549484</c:v>
                </c:pt>
                <c:pt idx="26">
                  <c:v>8.5695082334490635E-2</c:v>
                </c:pt>
                <c:pt idx="27">
                  <c:v>-0.89423399847344953</c:v>
                </c:pt>
                <c:pt idx="28">
                  <c:v>0.32200508250116311</c:v>
                </c:pt>
                <c:pt idx="29">
                  <c:v>0.38430053071559911</c:v>
                </c:pt>
                <c:pt idx="30">
                  <c:v>0.36751258830661726</c:v>
                </c:pt>
                <c:pt idx="31">
                  <c:v>0.17393354534488426</c:v>
                </c:pt>
                <c:pt idx="32">
                  <c:v>-0.34150297304405663</c:v>
                </c:pt>
                <c:pt idx="33">
                  <c:v>0.29771565140062295</c:v>
                </c:pt>
                <c:pt idx="34">
                  <c:v>0.51431691632437992</c:v>
                </c:pt>
                <c:pt idx="35">
                  <c:v>-5.5103127079174641E-2</c:v>
                </c:pt>
                <c:pt idx="36">
                  <c:v>6.3492503651119137E-2</c:v>
                </c:pt>
                <c:pt idx="37">
                  <c:v>0.6277539994386756</c:v>
                </c:pt>
                <c:pt idx="38">
                  <c:v>-0.18464975160870845</c:v>
                </c:pt>
                <c:pt idx="39">
                  <c:v>7.9594192603117175E-2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9A40-43BD-8BC7-D6B818F5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55-4A3C-B2DF-E04AFCB33B64}"/>
              </c:ext>
            </c:extLst>
          </c:dPt>
          <c:cat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Snæfellsnes</c:v>
                </c:pt>
                <c:pt idx="2">
                  <c:v>Rangárvallasýsla</c:v>
                </c:pt>
                <c:pt idx="3">
                  <c:v>Eyjafjörður</c:v>
                </c:pt>
                <c:pt idx="4">
                  <c:v>Suðurnesjabær</c:v>
                </c:pt>
                <c:pt idx="5">
                  <c:v>Grindavíkurbær</c:v>
                </c:pt>
                <c:pt idx="6">
                  <c:v>Hérað og N-Múlasýsla</c:v>
                </c:pt>
                <c:pt idx="7">
                  <c:v>N-Vestfirðir</c:v>
                </c:pt>
                <c:pt idx="8">
                  <c:v>Skagafjarðarsýsla</c:v>
                </c:pt>
                <c:pt idx="9">
                  <c:v>Strandir og Reykhólar</c:v>
                </c:pt>
                <c:pt idx="10">
                  <c:v>Fjarðabyggð og Suðurfirðir</c:v>
                </c:pt>
                <c:pt idx="11">
                  <c:v>Akranes og Hvalfjörður</c:v>
                </c:pt>
                <c:pt idx="12">
                  <c:v>Akureyri</c:v>
                </c:pt>
                <c:pt idx="13">
                  <c:v>Skaftafellssýslur</c:v>
                </c:pt>
                <c:pt idx="14">
                  <c:v>Árnessýsla</c:v>
                </c:pt>
                <c:pt idx="15">
                  <c:v>Dalir</c:v>
                </c:pt>
                <c:pt idx="16">
                  <c:v>Öll svæði</c:v>
                </c:pt>
                <c:pt idx="17">
                  <c:v>V-Húnavatnsýsla</c:v>
                </c:pt>
                <c:pt idx="18">
                  <c:v>Þingeyjarsýsla</c:v>
                </c:pt>
                <c:pt idx="19">
                  <c:v>Borgarfjarðarsvæði</c:v>
                </c:pt>
                <c:pt idx="20">
                  <c:v>S-Vestfirðir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Reykjanesbær</c:v>
                </c:pt>
                <c:pt idx="24">
                  <c:v>Höfuðborgarsvæðið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8.2155477031802118</c:v>
                </c:pt>
                <c:pt idx="1">
                  <c:v>8.1081871345029235</c:v>
                </c:pt>
                <c:pt idx="2">
                  <c:v>8.0701107011070103</c:v>
                </c:pt>
                <c:pt idx="3">
                  <c:v>8.0410958904109595</c:v>
                </c:pt>
                <c:pt idx="4">
                  <c:v>8.0334572490706329</c:v>
                </c:pt>
                <c:pt idx="5">
                  <c:v>8</c:v>
                </c:pt>
                <c:pt idx="6">
                  <c:v>7.9707317073170731</c:v>
                </c:pt>
                <c:pt idx="7">
                  <c:v>7.9673913043478262</c:v>
                </c:pt>
                <c:pt idx="8">
                  <c:v>7.9253731343283578</c:v>
                </c:pt>
                <c:pt idx="9">
                  <c:v>7.9243697478991599</c:v>
                </c:pt>
                <c:pt idx="10">
                  <c:v>7.9113924050632916</c:v>
                </c:pt>
                <c:pt idx="11">
                  <c:v>7.8755760368663594</c:v>
                </c:pt>
                <c:pt idx="12">
                  <c:v>7.8729096989966552</c:v>
                </c:pt>
                <c:pt idx="13">
                  <c:v>7.8704453441295543</c:v>
                </c:pt>
                <c:pt idx="14">
                  <c:v>7.8621495327102799</c:v>
                </c:pt>
                <c:pt idx="15">
                  <c:v>7.8351648351648349</c:v>
                </c:pt>
                <c:pt idx="16">
                  <c:v>7.8143062638943377</c:v>
                </c:pt>
                <c:pt idx="17">
                  <c:v>7.76</c:v>
                </c:pt>
                <c:pt idx="18">
                  <c:v>7.7554858934169282</c:v>
                </c:pt>
                <c:pt idx="19">
                  <c:v>7.7404371584699456</c:v>
                </c:pt>
                <c:pt idx="20">
                  <c:v>7.6871508379888267</c:v>
                </c:pt>
                <c:pt idx="21">
                  <c:v>7.5906432748538011</c:v>
                </c:pt>
                <c:pt idx="22">
                  <c:v>7.5726495726495724</c:v>
                </c:pt>
                <c:pt idx="23">
                  <c:v>7.3322259136212624</c:v>
                </c:pt>
                <c:pt idx="24">
                  <c:v>7.2899343544857764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Snæfellsnes</c:v>
                </c:pt>
                <c:pt idx="2">
                  <c:v>Rangárvallasýsla</c:v>
                </c:pt>
                <c:pt idx="3">
                  <c:v>Eyjafjörður</c:v>
                </c:pt>
                <c:pt idx="4">
                  <c:v>Suðurnesjabær</c:v>
                </c:pt>
                <c:pt idx="5">
                  <c:v>Grindavíkurbær</c:v>
                </c:pt>
                <c:pt idx="6">
                  <c:v>Hérað og N-Múlasýsla</c:v>
                </c:pt>
                <c:pt idx="7">
                  <c:v>N-Vestfirðir</c:v>
                </c:pt>
                <c:pt idx="8">
                  <c:v>Skagafjarðarsýsla</c:v>
                </c:pt>
                <c:pt idx="9">
                  <c:v>Strandir og Reykhólar</c:v>
                </c:pt>
                <c:pt idx="10">
                  <c:v>Fjarðabyggð og Suðurfirðir</c:v>
                </c:pt>
                <c:pt idx="11">
                  <c:v>Akranes og Hvalfjörður</c:v>
                </c:pt>
                <c:pt idx="12">
                  <c:v>Akureyri</c:v>
                </c:pt>
                <c:pt idx="13">
                  <c:v>Skaftafellssýslur</c:v>
                </c:pt>
                <c:pt idx="14">
                  <c:v>Árnessýsla</c:v>
                </c:pt>
                <c:pt idx="15">
                  <c:v>Dalir</c:v>
                </c:pt>
                <c:pt idx="16">
                  <c:v>Öll svæði</c:v>
                </c:pt>
                <c:pt idx="17">
                  <c:v>V-Húnavatnsýsla</c:v>
                </c:pt>
                <c:pt idx="18">
                  <c:v>Þingeyjarsýsla</c:v>
                </c:pt>
                <c:pt idx="19">
                  <c:v>Borgarfjarðarsvæði</c:v>
                </c:pt>
                <c:pt idx="20">
                  <c:v>S-Vestfirðir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Reykjanesbær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7.882352941176471</c:v>
                </c:pt>
                <c:pt idx="1">
                  <c:v>7.9344262295081966</c:v>
                </c:pt>
                <c:pt idx="2">
                  <c:v>7.8235294117647056</c:v>
                </c:pt>
                <c:pt idx="3">
                  <c:v>7.1818181818181817</c:v>
                </c:pt>
                <c:pt idx="4">
                  <c:v>7.5319148936170217</c:v>
                </c:pt>
                <c:pt idx="5">
                  <c:v>7.4827586206896548</c:v>
                </c:pt>
                <c:pt idx="6">
                  <c:v>7.5849056603773581</c:v>
                </c:pt>
                <c:pt idx="7">
                  <c:v>7.6333333333333337</c:v>
                </c:pt>
                <c:pt idx="8">
                  <c:v>7.4571428571428573</c:v>
                </c:pt>
                <c:pt idx="9">
                  <c:v>7.117647058823529</c:v>
                </c:pt>
                <c:pt idx="10">
                  <c:v>7.52</c:v>
                </c:pt>
                <c:pt idx="11">
                  <c:v>7.1940298507462686</c:v>
                </c:pt>
                <c:pt idx="12">
                  <c:v>7.3452380952380949</c:v>
                </c:pt>
                <c:pt idx="13">
                  <c:v>7.8275862068965516</c:v>
                </c:pt>
                <c:pt idx="14">
                  <c:v>6.898305084745763</c:v>
                </c:pt>
                <c:pt idx="15">
                  <c:v>7.9090909090909092</c:v>
                </c:pt>
                <c:pt idx="16">
                  <c:v>7.2732327243844317</c:v>
                </c:pt>
                <c:pt idx="17">
                  <c:v>7.6538461538461542</c:v>
                </c:pt>
                <c:pt idx="18">
                  <c:v>7.16</c:v>
                </c:pt>
                <c:pt idx="19">
                  <c:v>7.2807017543859649</c:v>
                </c:pt>
                <c:pt idx="20">
                  <c:v>7.7073170731707314</c:v>
                </c:pt>
                <c:pt idx="21">
                  <c:v>7.2222222222222223</c:v>
                </c:pt>
                <c:pt idx="22">
                  <c:v>6.0555555555555554</c:v>
                </c:pt>
                <c:pt idx="23">
                  <c:v>6.270833333333333</c:v>
                </c:pt>
                <c:pt idx="24">
                  <c:v>6.9295302013422821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Snæfellsnes</c:v>
                </c:pt>
                <c:pt idx="2">
                  <c:v>Rangárvallasýsla</c:v>
                </c:pt>
                <c:pt idx="3">
                  <c:v>Eyjafjörður</c:v>
                </c:pt>
                <c:pt idx="4">
                  <c:v>Suðurnesjabær</c:v>
                </c:pt>
                <c:pt idx="5">
                  <c:v>Grindavíkurbær</c:v>
                </c:pt>
                <c:pt idx="6">
                  <c:v>Hérað og N-Múlasýsla</c:v>
                </c:pt>
                <c:pt idx="7">
                  <c:v>N-Vestfirðir</c:v>
                </c:pt>
                <c:pt idx="8">
                  <c:v>Skagafjarðarsýsla</c:v>
                </c:pt>
                <c:pt idx="9">
                  <c:v>Strandir og Reykhólar</c:v>
                </c:pt>
                <c:pt idx="10">
                  <c:v>Fjarðabyggð og Suðurfirðir</c:v>
                </c:pt>
                <c:pt idx="11">
                  <c:v>Akranes og Hvalfjörður</c:v>
                </c:pt>
                <c:pt idx="12">
                  <c:v>Akureyri</c:v>
                </c:pt>
                <c:pt idx="13">
                  <c:v>Skaftafellssýslur</c:v>
                </c:pt>
                <c:pt idx="14">
                  <c:v>Árnessýsla</c:v>
                </c:pt>
                <c:pt idx="15">
                  <c:v>Dalir</c:v>
                </c:pt>
                <c:pt idx="16">
                  <c:v>Öll svæði</c:v>
                </c:pt>
                <c:pt idx="17">
                  <c:v>V-Húnavatnsýsla</c:v>
                </c:pt>
                <c:pt idx="18">
                  <c:v>Þingeyjarsýsla</c:v>
                </c:pt>
                <c:pt idx="19">
                  <c:v>Borgarfjarðarsvæði</c:v>
                </c:pt>
                <c:pt idx="20">
                  <c:v>S-Vestfirðir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Reykjanesbær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8.1614906832298129</c:v>
                </c:pt>
                <c:pt idx="1">
                  <c:v>8.1614583333333339</c:v>
                </c:pt>
                <c:pt idx="2">
                  <c:v>8.0860927152317874</c:v>
                </c:pt>
                <c:pt idx="3">
                  <c:v>7.9675675675675679</c:v>
                </c:pt>
                <c:pt idx="4">
                  <c:v>7.9930555555555554</c:v>
                </c:pt>
                <c:pt idx="5">
                  <c:v>7.8173913043478258</c:v>
                </c:pt>
                <c:pt idx="6">
                  <c:v>7.874371859296482</c:v>
                </c:pt>
                <c:pt idx="7">
                  <c:v>8.0244897959183668</c:v>
                </c:pt>
                <c:pt idx="8">
                  <c:v>7.8692810457516336</c:v>
                </c:pt>
                <c:pt idx="9">
                  <c:v>7.8529411764705879</c:v>
                </c:pt>
                <c:pt idx="10">
                  <c:v>7.8287671232876717</c:v>
                </c:pt>
                <c:pt idx="11">
                  <c:v>7.8624999999999998</c:v>
                </c:pt>
                <c:pt idx="12">
                  <c:v>7.8218750000000004</c:v>
                </c:pt>
                <c:pt idx="13">
                  <c:v>7.9044117647058822</c:v>
                </c:pt>
                <c:pt idx="14">
                  <c:v>7.8461538461538458</c:v>
                </c:pt>
                <c:pt idx="15">
                  <c:v>7.7037037037037033</c:v>
                </c:pt>
                <c:pt idx="16">
                  <c:v>7.7977714556661928</c:v>
                </c:pt>
                <c:pt idx="17">
                  <c:v>8.1</c:v>
                </c:pt>
                <c:pt idx="18">
                  <c:v>7.7183908045977008</c:v>
                </c:pt>
                <c:pt idx="19">
                  <c:v>7.86</c:v>
                </c:pt>
                <c:pt idx="20">
                  <c:v>7.6818181818181817</c:v>
                </c:pt>
                <c:pt idx="21">
                  <c:v>7.3950617283950617</c:v>
                </c:pt>
                <c:pt idx="22">
                  <c:v>7.7763157894736841</c:v>
                </c:pt>
                <c:pt idx="23">
                  <c:v>7.3132530120481931</c:v>
                </c:pt>
                <c:pt idx="24">
                  <c:v>7.3117117117117116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Snæfellsnes</c:v>
                </c:pt>
                <c:pt idx="2">
                  <c:v>Rangárvallasýsla</c:v>
                </c:pt>
                <c:pt idx="3">
                  <c:v>Eyjafjörður</c:v>
                </c:pt>
                <c:pt idx="4">
                  <c:v>Suðurnesjabær</c:v>
                </c:pt>
                <c:pt idx="5">
                  <c:v>Grindavíkurbær</c:v>
                </c:pt>
                <c:pt idx="6">
                  <c:v>Hérað og N-Múlasýsla</c:v>
                </c:pt>
                <c:pt idx="7">
                  <c:v>N-Vestfirðir</c:v>
                </c:pt>
                <c:pt idx="8">
                  <c:v>Skagafjarðarsýsla</c:v>
                </c:pt>
                <c:pt idx="9">
                  <c:v>Strandir og Reykhólar</c:v>
                </c:pt>
                <c:pt idx="10">
                  <c:v>Fjarðabyggð og Suðurfirðir</c:v>
                </c:pt>
                <c:pt idx="11">
                  <c:v>Akranes og Hvalfjörður</c:v>
                </c:pt>
                <c:pt idx="12">
                  <c:v>Akureyri</c:v>
                </c:pt>
                <c:pt idx="13">
                  <c:v>Skaftafellssýslur</c:v>
                </c:pt>
                <c:pt idx="14">
                  <c:v>Árnessýsla</c:v>
                </c:pt>
                <c:pt idx="15">
                  <c:v>Dalir</c:v>
                </c:pt>
                <c:pt idx="16">
                  <c:v>Öll svæði</c:v>
                </c:pt>
                <c:pt idx="17">
                  <c:v>V-Húnavatnsýsla</c:v>
                </c:pt>
                <c:pt idx="18">
                  <c:v>Þingeyjarsýsla</c:v>
                </c:pt>
                <c:pt idx="19">
                  <c:v>Borgarfjarðarsvæði</c:v>
                </c:pt>
                <c:pt idx="20">
                  <c:v>S-Vestfirðir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Reykjanesbær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7.9555555555555557</c:v>
                </c:pt>
                <c:pt idx="2">
                  <c:v>8.0708661417322833</c:v>
                </c:pt>
                <c:pt idx="3">
                  <c:v>8.0241935483870961</c:v>
                </c:pt>
                <c:pt idx="4">
                  <c:v>7.5384615384615383</c:v>
                </c:pt>
                <c:pt idx="6">
                  <c:v>7.746478873239437</c:v>
                </c:pt>
                <c:pt idx="7">
                  <c:v>8.1111111111111107</c:v>
                </c:pt>
                <c:pt idx="8">
                  <c:v>8.0136986301369859</c:v>
                </c:pt>
                <c:pt idx="9">
                  <c:v>7.9615384615384617</c:v>
                </c:pt>
                <c:pt idx="10">
                  <c:v>7.75</c:v>
                </c:pt>
                <c:pt idx="11">
                  <c:v>7.9047619047619051</c:v>
                </c:pt>
                <c:pt idx="13">
                  <c:v>7.5974025974025974</c:v>
                </c:pt>
                <c:pt idx="14">
                  <c:v>7.7472527472527473</c:v>
                </c:pt>
                <c:pt idx="15">
                  <c:v>7.784313725490196</c:v>
                </c:pt>
                <c:pt idx="16">
                  <c:v>7.8321858864027538</c:v>
                </c:pt>
                <c:pt idx="17">
                  <c:v>7.6790123456790127</c:v>
                </c:pt>
                <c:pt idx="18">
                  <c:v>7.391752577319588</c:v>
                </c:pt>
                <c:pt idx="19">
                  <c:v>7.9074074074074074</c:v>
                </c:pt>
                <c:pt idx="20">
                  <c:v>7.7058823529411766</c:v>
                </c:pt>
                <c:pt idx="21">
                  <c:v>7.895833333333333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Snæfellsnes</c:v>
                </c:pt>
                <c:pt idx="2">
                  <c:v>Rangárvallasýsla</c:v>
                </c:pt>
                <c:pt idx="3">
                  <c:v>Eyjafjörður</c:v>
                </c:pt>
                <c:pt idx="4">
                  <c:v>Suðurnesjabær</c:v>
                </c:pt>
                <c:pt idx="5">
                  <c:v>Grindavíkurbær</c:v>
                </c:pt>
                <c:pt idx="6">
                  <c:v>Hérað og N-Múlasýsla</c:v>
                </c:pt>
                <c:pt idx="7">
                  <c:v>N-Vestfirðir</c:v>
                </c:pt>
                <c:pt idx="8">
                  <c:v>Skagafjarðarsýsla</c:v>
                </c:pt>
                <c:pt idx="9">
                  <c:v>Strandir og Reykhólar</c:v>
                </c:pt>
                <c:pt idx="10">
                  <c:v>Fjarðabyggð og Suðurfirðir</c:v>
                </c:pt>
                <c:pt idx="11">
                  <c:v>Akranes og Hvalfjörður</c:v>
                </c:pt>
                <c:pt idx="12">
                  <c:v>Akureyri</c:v>
                </c:pt>
                <c:pt idx="13">
                  <c:v>Skaftafellssýslur</c:v>
                </c:pt>
                <c:pt idx="14">
                  <c:v>Árnessýsla</c:v>
                </c:pt>
                <c:pt idx="15">
                  <c:v>Dalir</c:v>
                </c:pt>
                <c:pt idx="16">
                  <c:v>Öll svæði</c:v>
                </c:pt>
                <c:pt idx="17">
                  <c:v>V-Húnavatnsýsla</c:v>
                </c:pt>
                <c:pt idx="18">
                  <c:v>Þingeyjarsýsla</c:v>
                </c:pt>
                <c:pt idx="19">
                  <c:v>Borgarfjarðarsvæði</c:v>
                </c:pt>
                <c:pt idx="20">
                  <c:v>S-Vestfirðir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Reykjanesbær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1">
                  <c:v>7.8599033816425123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92B-4505-89E5-BFD7C9E8A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 baseline="0">
                    <a:latin typeface="+mj-lt"/>
                  </a:rPr>
                  <a:t>Óhamingjusamur                            Hamingjusamur</a:t>
                </a:r>
                <a:endParaRPr lang="is-IS" sz="110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1698918891780619E-2"/>
              <c:y val="2.65021336304354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627-41EC-A52C-534E6A542EDC}"/>
              </c:ext>
            </c:extLst>
          </c:dPt>
          <c:cat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Suðurnesjabær</c:v>
                </c:pt>
                <c:pt idx="3">
                  <c:v>Akureyri</c:v>
                </c:pt>
                <c:pt idx="4">
                  <c:v>Eyjafjörður</c:v>
                </c:pt>
                <c:pt idx="5">
                  <c:v>V-Húnavatnsýsla</c:v>
                </c:pt>
                <c:pt idx="6">
                  <c:v>Akranes og Hvalfjörður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Höfuðborgarsvæðið</c:v>
                </c:pt>
                <c:pt idx="13">
                  <c:v>Öll svæði</c:v>
                </c:pt>
                <c:pt idx="14">
                  <c:v>Strandir og Reykhólar</c:v>
                </c:pt>
                <c:pt idx="15">
                  <c:v>N-Vestfirðir</c:v>
                </c:pt>
                <c:pt idx="16">
                  <c:v>Sveitarfélagið Vogar</c:v>
                </c:pt>
                <c:pt idx="17">
                  <c:v>S-Vestfirðir</c:v>
                </c:pt>
                <c:pt idx="18">
                  <c:v>Þingeyjarsýsla</c:v>
                </c:pt>
                <c:pt idx="19">
                  <c:v>Reykjanesbær</c:v>
                </c:pt>
                <c:pt idx="20">
                  <c:v>A-Húnavatnssýsla</c:v>
                </c:pt>
                <c:pt idx="21">
                  <c:v>Skaftafellssýslur</c:v>
                </c:pt>
                <c:pt idx="22">
                  <c:v>Borgarfjarðarsvæði</c:v>
                </c:pt>
                <c:pt idx="23">
                  <c:v>Fjarðabyggð og Suðurfirðir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5.6116071428571423</c:v>
                </c:pt>
                <c:pt idx="1">
                  <c:v>5.5802469135802468</c:v>
                </c:pt>
                <c:pt idx="2">
                  <c:v>5.5451505016722411</c:v>
                </c:pt>
                <c:pt idx="3">
                  <c:v>5.4947683109118088</c:v>
                </c:pt>
                <c:pt idx="4">
                  <c:v>5.4838709677419359</c:v>
                </c:pt>
                <c:pt idx="5">
                  <c:v>5.4637681159420293</c:v>
                </c:pt>
                <c:pt idx="6">
                  <c:v>5.3747323340471098</c:v>
                </c:pt>
                <c:pt idx="7">
                  <c:v>5.3503836317135551</c:v>
                </c:pt>
                <c:pt idx="8">
                  <c:v>5.3446088794926006</c:v>
                </c:pt>
                <c:pt idx="9">
                  <c:v>5.295805739514349</c:v>
                </c:pt>
                <c:pt idx="10">
                  <c:v>5.284313725490196</c:v>
                </c:pt>
                <c:pt idx="11">
                  <c:v>5.2839116719242902</c:v>
                </c:pt>
                <c:pt idx="12">
                  <c:v>5.2826530612244902</c:v>
                </c:pt>
                <c:pt idx="13">
                  <c:v>5.2759508484493853</c:v>
                </c:pt>
                <c:pt idx="14">
                  <c:v>5.2666666666666666</c:v>
                </c:pt>
                <c:pt idx="15">
                  <c:v>5.2462121212121211</c:v>
                </c:pt>
                <c:pt idx="16">
                  <c:v>5.1782945736434112</c:v>
                </c:pt>
                <c:pt idx="17">
                  <c:v>5.1608040201005023</c:v>
                </c:pt>
                <c:pt idx="18">
                  <c:v>5.0683060109289624</c:v>
                </c:pt>
                <c:pt idx="19">
                  <c:v>5.0437500000000002</c:v>
                </c:pt>
                <c:pt idx="20">
                  <c:v>5.036082474226804</c:v>
                </c:pt>
                <c:pt idx="21">
                  <c:v>4.9964788732394361</c:v>
                </c:pt>
                <c:pt idx="22">
                  <c:v>4.9479905437352247</c:v>
                </c:pt>
                <c:pt idx="23">
                  <c:v>4.9452449567723349</c:v>
                </c:pt>
                <c:pt idx="24">
                  <c:v>4.6261682242990654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Suðurnesjabær</c:v>
                </c:pt>
                <c:pt idx="3">
                  <c:v>Akureyri</c:v>
                </c:pt>
                <c:pt idx="4">
                  <c:v>Eyjafjörður</c:v>
                </c:pt>
                <c:pt idx="5">
                  <c:v>V-Húnavatnsýsla</c:v>
                </c:pt>
                <c:pt idx="6">
                  <c:v>Akranes og Hvalfjörður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Höfuðborgarsvæðið</c:v>
                </c:pt>
                <c:pt idx="13">
                  <c:v>Öll svæði</c:v>
                </c:pt>
                <c:pt idx="14">
                  <c:v>Strandir og Reykhólar</c:v>
                </c:pt>
                <c:pt idx="15">
                  <c:v>N-Vestfirðir</c:v>
                </c:pt>
                <c:pt idx="16">
                  <c:v>Sveitarfélagið Vogar</c:v>
                </c:pt>
                <c:pt idx="17">
                  <c:v>S-Vestfirðir</c:v>
                </c:pt>
                <c:pt idx="18">
                  <c:v>Þingeyjarsýsla</c:v>
                </c:pt>
                <c:pt idx="19">
                  <c:v>Reykjanesbær</c:v>
                </c:pt>
                <c:pt idx="20">
                  <c:v>A-Húnavatnssýsla</c:v>
                </c:pt>
                <c:pt idx="21">
                  <c:v>Skaftafellssýslur</c:v>
                </c:pt>
                <c:pt idx="22">
                  <c:v>Borgarfjarðarsvæði</c:v>
                </c:pt>
                <c:pt idx="23">
                  <c:v>Fjarðabyggð og Suðurfirðir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5.5666666666666664</c:v>
                </c:pt>
                <c:pt idx="1">
                  <c:v>5.2571428571428571</c:v>
                </c:pt>
                <c:pt idx="2">
                  <c:v>5.5957446808510642</c:v>
                </c:pt>
                <c:pt idx="3">
                  <c:v>5.4252873563218387</c:v>
                </c:pt>
                <c:pt idx="4">
                  <c:v>5.2058823529411766</c:v>
                </c:pt>
                <c:pt idx="5">
                  <c:v>5.0714285714285712</c:v>
                </c:pt>
                <c:pt idx="6">
                  <c:v>5.382352941176471</c:v>
                </c:pt>
                <c:pt idx="7">
                  <c:v>5.338461538461539</c:v>
                </c:pt>
                <c:pt idx="8">
                  <c:v>4.9016393442622945</c:v>
                </c:pt>
                <c:pt idx="9">
                  <c:v>5.1071428571428577</c:v>
                </c:pt>
                <c:pt idx="10">
                  <c:v>5.0857142857142854</c:v>
                </c:pt>
                <c:pt idx="11">
                  <c:v>4.9411764705882355</c:v>
                </c:pt>
                <c:pt idx="12">
                  <c:v>5.295454545454545</c:v>
                </c:pt>
                <c:pt idx="13">
                  <c:v>5.1218583396801218</c:v>
                </c:pt>
                <c:pt idx="14">
                  <c:v>5</c:v>
                </c:pt>
                <c:pt idx="15">
                  <c:v>4.90625</c:v>
                </c:pt>
                <c:pt idx="16">
                  <c:v>4.8</c:v>
                </c:pt>
                <c:pt idx="17">
                  <c:v>5.1590909090909092</c:v>
                </c:pt>
                <c:pt idx="18">
                  <c:v>4.7884615384615383</c:v>
                </c:pt>
                <c:pt idx="19">
                  <c:v>4.5294117647058822</c:v>
                </c:pt>
                <c:pt idx="20">
                  <c:v>4.8888888888888893</c:v>
                </c:pt>
                <c:pt idx="21">
                  <c:v>4.90625</c:v>
                </c:pt>
                <c:pt idx="22">
                  <c:v>4.8032786885245899</c:v>
                </c:pt>
                <c:pt idx="23">
                  <c:v>4.7307692307692308</c:v>
                </c:pt>
                <c:pt idx="24">
                  <c:v>4.2142857142857144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Suðurnesjabær</c:v>
                </c:pt>
                <c:pt idx="3">
                  <c:v>Akureyri</c:v>
                </c:pt>
                <c:pt idx="4">
                  <c:v>Eyjafjörður</c:v>
                </c:pt>
                <c:pt idx="5">
                  <c:v>V-Húnavatnsýsla</c:v>
                </c:pt>
                <c:pt idx="6">
                  <c:v>Akranes og Hvalfjörður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Höfuðborgarsvæðið</c:v>
                </c:pt>
                <c:pt idx="13">
                  <c:v>Öll svæði</c:v>
                </c:pt>
                <c:pt idx="14">
                  <c:v>Strandir og Reykhólar</c:v>
                </c:pt>
                <c:pt idx="15">
                  <c:v>N-Vestfirðir</c:v>
                </c:pt>
                <c:pt idx="16">
                  <c:v>Sveitarfélagið Vogar</c:v>
                </c:pt>
                <c:pt idx="17">
                  <c:v>S-Vestfirðir</c:v>
                </c:pt>
                <c:pt idx="18">
                  <c:v>Þingeyjarsýsla</c:v>
                </c:pt>
                <c:pt idx="19">
                  <c:v>Reykjanesbær</c:v>
                </c:pt>
                <c:pt idx="20">
                  <c:v>A-Húnavatnssýsla</c:v>
                </c:pt>
                <c:pt idx="21">
                  <c:v>Skaftafellssýslur</c:v>
                </c:pt>
                <c:pt idx="22">
                  <c:v>Borgarfjarðarsvæði</c:v>
                </c:pt>
                <c:pt idx="23">
                  <c:v>Fjarðabyggð og Suðurfirðir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5.5120000000000005</c:v>
                </c:pt>
                <c:pt idx="1">
                  <c:v>5.5340909090909092</c:v>
                </c:pt>
                <c:pt idx="2">
                  <c:v>5.5483870967741939</c:v>
                </c:pt>
                <c:pt idx="3">
                  <c:v>5.5126760563380284</c:v>
                </c:pt>
                <c:pt idx="4">
                  <c:v>5.536585365853659</c:v>
                </c:pt>
                <c:pt idx="5">
                  <c:v>5.6218487394957979</c:v>
                </c:pt>
                <c:pt idx="6">
                  <c:v>5.4409448818897639</c:v>
                </c:pt>
                <c:pt idx="7">
                  <c:v>5.31924882629108</c:v>
                </c:pt>
                <c:pt idx="8">
                  <c:v>5.365313653136532</c:v>
                </c:pt>
                <c:pt idx="9">
                  <c:v>5.2293577981651378</c:v>
                </c:pt>
                <c:pt idx="10">
                  <c:v>5.2011834319526624</c:v>
                </c:pt>
                <c:pt idx="11">
                  <c:v>5.2080924855491331</c:v>
                </c:pt>
                <c:pt idx="12">
                  <c:v>5.3095238095238093</c:v>
                </c:pt>
                <c:pt idx="13">
                  <c:v>5.2901766479965531</c:v>
                </c:pt>
                <c:pt idx="14">
                  <c:v>5.1866666666666665</c:v>
                </c:pt>
                <c:pt idx="15">
                  <c:v>5.2382671480144403</c:v>
                </c:pt>
                <c:pt idx="16">
                  <c:v>5.1807228915662655</c:v>
                </c:pt>
                <c:pt idx="17">
                  <c:v>5.2166666666666668</c:v>
                </c:pt>
                <c:pt idx="18">
                  <c:v>5.126903553299492</c:v>
                </c:pt>
                <c:pt idx="19">
                  <c:v>5.1264367816091951</c:v>
                </c:pt>
                <c:pt idx="20">
                  <c:v>5.0736842105263156</c:v>
                </c:pt>
                <c:pt idx="21">
                  <c:v>4.9745222929936306</c:v>
                </c:pt>
                <c:pt idx="22">
                  <c:v>5.0848214285714288</c:v>
                </c:pt>
                <c:pt idx="23">
                  <c:v>4.9625000000000004</c:v>
                </c:pt>
                <c:pt idx="24">
                  <c:v>4.5423728813559325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Suðurnesjabær</c:v>
                </c:pt>
                <c:pt idx="3">
                  <c:v>Akureyri</c:v>
                </c:pt>
                <c:pt idx="4">
                  <c:v>Eyjafjörður</c:v>
                </c:pt>
                <c:pt idx="5">
                  <c:v>V-Húnavatnsýsla</c:v>
                </c:pt>
                <c:pt idx="6">
                  <c:v>Akranes og Hvalfjörður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Höfuðborgarsvæðið</c:v>
                </c:pt>
                <c:pt idx="13">
                  <c:v>Öll svæði</c:v>
                </c:pt>
                <c:pt idx="14">
                  <c:v>Strandir og Reykhólar</c:v>
                </c:pt>
                <c:pt idx="15">
                  <c:v>N-Vestfirðir</c:v>
                </c:pt>
                <c:pt idx="16">
                  <c:v>Sveitarfélagið Vogar</c:v>
                </c:pt>
                <c:pt idx="17">
                  <c:v>S-Vestfirðir</c:v>
                </c:pt>
                <c:pt idx="18">
                  <c:v>Þingeyjarsýsla</c:v>
                </c:pt>
                <c:pt idx="19">
                  <c:v>Reykjanesbær</c:v>
                </c:pt>
                <c:pt idx="20">
                  <c:v>A-Húnavatnssýsla</c:v>
                </c:pt>
                <c:pt idx="21">
                  <c:v>Skaftafellssýslur</c:v>
                </c:pt>
                <c:pt idx="22">
                  <c:v>Borgarfjarðarsvæði</c:v>
                </c:pt>
                <c:pt idx="23">
                  <c:v>Fjarðabyggð og Suðurfirðir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5.4285714285714288</c:v>
                </c:pt>
                <c:pt idx="4">
                  <c:v>5.567164179104477</c:v>
                </c:pt>
                <c:pt idx="5">
                  <c:v>5.378947368421052</c:v>
                </c:pt>
                <c:pt idx="6">
                  <c:v>5.1666666666666661</c:v>
                </c:pt>
                <c:pt idx="7">
                  <c:v>5.4117647058823533</c:v>
                </c:pt>
                <c:pt idx="8">
                  <c:v>5.2200000000000006</c:v>
                </c:pt>
                <c:pt idx="9">
                  <c:v>5.1604938271604937</c:v>
                </c:pt>
                <c:pt idx="10">
                  <c:v>5.2317073170731714</c:v>
                </c:pt>
                <c:pt idx="11">
                  <c:v>5.1699346405228752</c:v>
                </c:pt>
                <c:pt idx="13">
                  <c:v>5.1068759342301941</c:v>
                </c:pt>
                <c:pt idx="14">
                  <c:v>5.3389830508474576</c:v>
                </c:pt>
                <c:pt idx="15">
                  <c:v>5.2647058823529411</c:v>
                </c:pt>
                <c:pt idx="16">
                  <c:v>4.545454545454545</c:v>
                </c:pt>
                <c:pt idx="17">
                  <c:v>4.3333333333333339</c:v>
                </c:pt>
                <c:pt idx="18">
                  <c:v>5.1415929203539825</c:v>
                </c:pt>
                <c:pt idx="20">
                  <c:v>4.8947368421052637</c:v>
                </c:pt>
                <c:pt idx="21">
                  <c:v>4.5333333333333332</c:v>
                </c:pt>
                <c:pt idx="22">
                  <c:v>4.7322834645669296</c:v>
                </c:pt>
                <c:pt idx="23">
                  <c:v>4.8235294117647065</c:v>
                </c:pt>
                <c:pt idx="24">
                  <c:v>4.6333333333333329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Suðurnesjabær</c:v>
                </c:pt>
                <c:pt idx="3">
                  <c:v>Akureyri</c:v>
                </c:pt>
                <c:pt idx="4">
                  <c:v>Eyjafjörður</c:v>
                </c:pt>
                <c:pt idx="5">
                  <c:v>V-Húnavatnsýsla</c:v>
                </c:pt>
                <c:pt idx="6">
                  <c:v>Akranes og Hvalfjörður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Höfuðborgarsvæðið</c:v>
                </c:pt>
                <c:pt idx="13">
                  <c:v>Öll svæði</c:v>
                </c:pt>
                <c:pt idx="14">
                  <c:v>Strandir og Reykhólar</c:v>
                </c:pt>
                <c:pt idx="15">
                  <c:v>N-Vestfirðir</c:v>
                </c:pt>
                <c:pt idx="16">
                  <c:v>Sveitarfélagið Vogar</c:v>
                </c:pt>
                <c:pt idx="17">
                  <c:v>S-Vestfirðir</c:v>
                </c:pt>
                <c:pt idx="18">
                  <c:v>Þingeyjarsýsla</c:v>
                </c:pt>
                <c:pt idx="19">
                  <c:v>Reykjanesbær</c:v>
                </c:pt>
                <c:pt idx="20">
                  <c:v>A-Húnavatnssýsla</c:v>
                </c:pt>
                <c:pt idx="21">
                  <c:v>Skaftafellssýslur</c:v>
                </c:pt>
                <c:pt idx="22">
                  <c:v>Borgarfjarðarsvæði</c:v>
                </c:pt>
                <c:pt idx="23">
                  <c:v>Fjarðabyggð og Suðurfirðir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6">
                  <c:v>5.3828828828828827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CFF-4C5D-8C52-E1BCA51D6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 baseline="0">
                    <a:latin typeface="+mj-lt"/>
                  </a:rPr>
                  <a:t>Neikvætt                                                  Jákvætt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Eyjafjörður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V-Húnavatnsýsla</c:v>
                </c:pt>
                <c:pt idx="6">
                  <c:v>Borgarfjarðarsvæði</c:v>
                </c:pt>
                <c:pt idx="7">
                  <c:v>Öll svæði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Grindavíkurbær</c:v>
                </c:pt>
                <c:pt idx="15">
                  <c:v>Þingeyjarsýsla</c:v>
                </c:pt>
                <c:pt idx="16">
                  <c:v>Strandir og Reykhólar</c:v>
                </c:pt>
                <c:pt idx="17">
                  <c:v>Reykjanesbær</c:v>
                </c:pt>
                <c:pt idx="18">
                  <c:v>Akranes og Hvalfjörður</c:v>
                </c:pt>
                <c:pt idx="19">
                  <c:v>A-Húnavatnssýsla</c:v>
                </c:pt>
                <c:pt idx="20">
                  <c:v>S-Vestfirðir</c:v>
                </c:pt>
                <c:pt idx="21">
                  <c:v>Suðurnesjabær</c:v>
                </c:pt>
                <c:pt idx="22">
                  <c:v>Fjarðabyggð og Suðurfirðir</c:v>
                </c:pt>
                <c:pt idx="23">
                  <c:v>Sveitarfélagið Vogar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4.0068359375</c:v>
                </c:pt>
                <c:pt idx="1">
                  <c:v>3.7815249266862172</c:v>
                </c:pt>
                <c:pt idx="2">
                  <c:v>3.461916461916462</c:v>
                </c:pt>
                <c:pt idx="3">
                  <c:v>3.4033771106941839</c:v>
                </c:pt>
                <c:pt idx="4">
                  <c:v>3.3730886850152904</c:v>
                </c:pt>
                <c:pt idx="5">
                  <c:v>3.3504672897196262</c:v>
                </c:pt>
                <c:pt idx="6">
                  <c:v>3.2300469483568075</c:v>
                </c:pt>
                <c:pt idx="7">
                  <c:v>3.2205275229357797</c:v>
                </c:pt>
                <c:pt idx="8">
                  <c:v>3.1346938775510202</c:v>
                </c:pt>
                <c:pt idx="9">
                  <c:v>3.1019522776572668</c:v>
                </c:pt>
                <c:pt idx="10">
                  <c:v>3.0718954248366015</c:v>
                </c:pt>
                <c:pt idx="11">
                  <c:v>3.0412371134020617</c:v>
                </c:pt>
                <c:pt idx="12">
                  <c:v>3.034313725490196</c:v>
                </c:pt>
                <c:pt idx="13">
                  <c:v>3.0285714285714285</c:v>
                </c:pt>
                <c:pt idx="14">
                  <c:v>3.0043478260869567</c:v>
                </c:pt>
                <c:pt idx="15">
                  <c:v>2.9494680851063828</c:v>
                </c:pt>
                <c:pt idx="16">
                  <c:v>2.9420289855072466</c:v>
                </c:pt>
                <c:pt idx="17">
                  <c:v>2.92</c:v>
                </c:pt>
                <c:pt idx="18">
                  <c:v>2.9004237288135593</c:v>
                </c:pt>
                <c:pt idx="19">
                  <c:v>2.82</c:v>
                </c:pt>
                <c:pt idx="20">
                  <c:v>2.82</c:v>
                </c:pt>
                <c:pt idx="21">
                  <c:v>2.6666666666666665</c:v>
                </c:pt>
                <c:pt idx="22">
                  <c:v>2.6609686609686611</c:v>
                </c:pt>
                <c:pt idx="23">
                  <c:v>2.5220588235294117</c:v>
                </c:pt>
                <c:pt idx="24">
                  <c:v>2.5045045045045047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Eyjafjörður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V-Húnavatnsýsla</c:v>
                </c:pt>
                <c:pt idx="6">
                  <c:v>Borgarfjarðarsvæði</c:v>
                </c:pt>
                <c:pt idx="7">
                  <c:v>Öll svæði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Grindavíkurbær</c:v>
                </c:pt>
                <c:pt idx="15">
                  <c:v>Þingeyjarsýsla</c:v>
                </c:pt>
                <c:pt idx="16">
                  <c:v>Strandir og Reykhólar</c:v>
                </c:pt>
                <c:pt idx="17">
                  <c:v>Reykjanesbær</c:v>
                </c:pt>
                <c:pt idx="18">
                  <c:v>Akranes og Hvalfjörður</c:v>
                </c:pt>
                <c:pt idx="19">
                  <c:v>A-Húnavatnssýsla</c:v>
                </c:pt>
                <c:pt idx="20">
                  <c:v>S-Vestfirðir</c:v>
                </c:pt>
                <c:pt idx="21">
                  <c:v>Suðurnesjabær</c:v>
                </c:pt>
                <c:pt idx="22">
                  <c:v>Fjarðabyggð og Suðurfirðir</c:v>
                </c:pt>
                <c:pt idx="23">
                  <c:v>Sveitarfélagið Vogar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3.8251533742331287</c:v>
                </c:pt>
                <c:pt idx="1">
                  <c:v>3.303370786516854</c:v>
                </c:pt>
                <c:pt idx="2">
                  <c:v>3.3243243243243241</c:v>
                </c:pt>
                <c:pt idx="3">
                  <c:v>3.0615384615384613</c:v>
                </c:pt>
                <c:pt idx="4">
                  <c:v>3.3055555555555554</c:v>
                </c:pt>
                <c:pt idx="5">
                  <c:v>3</c:v>
                </c:pt>
                <c:pt idx="6">
                  <c:v>2.921875</c:v>
                </c:pt>
                <c:pt idx="7">
                  <c:v>3.0829694323144103</c:v>
                </c:pt>
                <c:pt idx="8">
                  <c:v>2.78125</c:v>
                </c:pt>
                <c:pt idx="9">
                  <c:v>2.8448275862068964</c:v>
                </c:pt>
                <c:pt idx="10">
                  <c:v>2.763157894736842</c:v>
                </c:pt>
                <c:pt idx="11">
                  <c:v>2.5625</c:v>
                </c:pt>
                <c:pt idx="12">
                  <c:v>2.6805555555555554</c:v>
                </c:pt>
                <c:pt idx="13">
                  <c:v>2.9210526315789473</c:v>
                </c:pt>
                <c:pt idx="14">
                  <c:v>2.6129032258064515</c:v>
                </c:pt>
                <c:pt idx="15">
                  <c:v>2.7962962962962963</c:v>
                </c:pt>
                <c:pt idx="16">
                  <c:v>2.8823529411764706</c:v>
                </c:pt>
                <c:pt idx="17">
                  <c:v>2.7321428571428572</c:v>
                </c:pt>
                <c:pt idx="18">
                  <c:v>2.9411764705882355</c:v>
                </c:pt>
                <c:pt idx="19">
                  <c:v>2.5263157894736841</c:v>
                </c:pt>
                <c:pt idx="20">
                  <c:v>2.652173913043478</c:v>
                </c:pt>
                <c:pt idx="21">
                  <c:v>2.7083333333333335</c:v>
                </c:pt>
                <c:pt idx="22">
                  <c:v>2.5192307692307692</c:v>
                </c:pt>
                <c:pt idx="23">
                  <c:v>2.25</c:v>
                </c:pt>
                <c:pt idx="24">
                  <c:v>2.3571428571428572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Eyjafjörður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V-Húnavatnsýsla</c:v>
                </c:pt>
                <c:pt idx="6">
                  <c:v>Borgarfjarðarsvæði</c:v>
                </c:pt>
                <c:pt idx="7">
                  <c:v>Öll svæði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Grindavíkurbær</c:v>
                </c:pt>
                <c:pt idx="15">
                  <c:v>Þingeyjarsýsla</c:v>
                </c:pt>
                <c:pt idx="16">
                  <c:v>Strandir og Reykhólar</c:v>
                </c:pt>
                <c:pt idx="17">
                  <c:v>Reykjanesbær</c:v>
                </c:pt>
                <c:pt idx="18">
                  <c:v>Akranes og Hvalfjörður</c:v>
                </c:pt>
                <c:pt idx="19">
                  <c:v>A-Húnavatnssýsla</c:v>
                </c:pt>
                <c:pt idx="20">
                  <c:v>S-Vestfirðir</c:v>
                </c:pt>
                <c:pt idx="21">
                  <c:v>Suðurnesjabær</c:v>
                </c:pt>
                <c:pt idx="22">
                  <c:v>Fjarðabyggð og Suðurfirðir</c:v>
                </c:pt>
                <c:pt idx="23">
                  <c:v>Sveitarfélagið Vogar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3.9839228295819935</c:v>
                </c:pt>
                <c:pt idx="1">
                  <c:v>3.721448467966574</c:v>
                </c:pt>
                <c:pt idx="2">
                  <c:v>3.4711538461538463</c:v>
                </c:pt>
                <c:pt idx="3">
                  <c:v>3.3776978417266186</c:v>
                </c:pt>
                <c:pt idx="4">
                  <c:v>3.25</c:v>
                </c:pt>
                <c:pt idx="5">
                  <c:v>3.5655737704918034</c:v>
                </c:pt>
                <c:pt idx="6">
                  <c:v>3.247787610619469</c:v>
                </c:pt>
                <c:pt idx="7">
                  <c:v>3.1865938222315613</c:v>
                </c:pt>
                <c:pt idx="8">
                  <c:v>3.045774647887324</c:v>
                </c:pt>
                <c:pt idx="9">
                  <c:v>3.0973451327433628</c:v>
                </c:pt>
                <c:pt idx="10">
                  <c:v>2.9644970414201182</c:v>
                </c:pt>
                <c:pt idx="11">
                  <c:v>2.9113924050632911</c:v>
                </c:pt>
                <c:pt idx="12">
                  <c:v>2.9691629955947136</c:v>
                </c:pt>
                <c:pt idx="13">
                  <c:v>2.9942528735632186</c:v>
                </c:pt>
                <c:pt idx="14">
                  <c:v>2.9055118110236222</c:v>
                </c:pt>
                <c:pt idx="15">
                  <c:v>2.9009900990099009</c:v>
                </c:pt>
                <c:pt idx="16">
                  <c:v>3.013157894736842</c:v>
                </c:pt>
                <c:pt idx="17">
                  <c:v>2.7944444444444443</c:v>
                </c:pt>
                <c:pt idx="18">
                  <c:v>2.7713178294573644</c:v>
                </c:pt>
                <c:pt idx="19">
                  <c:v>2.7474747474747474</c:v>
                </c:pt>
                <c:pt idx="20">
                  <c:v>2.8264462809917354</c:v>
                </c:pt>
                <c:pt idx="21">
                  <c:v>2.6602564102564101</c:v>
                </c:pt>
                <c:pt idx="22">
                  <c:v>2.6084337349397591</c:v>
                </c:pt>
                <c:pt idx="23">
                  <c:v>2.5421686746987953</c:v>
                </c:pt>
                <c:pt idx="24">
                  <c:v>2.467741935483871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Eyjafjörður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V-Húnavatnsýsla</c:v>
                </c:pt>
                <c:pt idx="6">
                  <c:v>Borgarfjarðarsvæði</c:v>
                </c:pt>
                <c:pt idx="7">
                  <c:v>Öll svæði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Grindavíkurbær</c:v>
                </c:pt>
                <c:pt idx="15">
                  <c:v>Þingeyjarsýsla</c:v>
                </c:pt>
                <c:pt idx="16">
                  <c:v>Strandir og Reykhólar</c:v>
                </c:pt>
                <c:pt idx="17">
                  <c:v>Reykjanesbær</c:v>
                </c:pt>
                <c:pt idx="18">
                  <c:v>Akranes og Hvalfjörður</c:v>
                </c:pt>
                <c:pt idx="19">
                  <c:v>A-Húnavatnssýsla</c:v>
                </c:pt>
                <c:pt idx="20">
                  <c:v>S-Vestfirðir</c:v>
                </c:pt>
                <c:pt idx="21">
                  <c:v>Suðurnesjabær</c:v>
                </c:pt>
                <c:pt idx="22">
                  <c:v>Fjarðabyggð og Suðurfirðir</c:v>
                </c:pt>
                <c:pt idx="23">
                  <c:v>Sveitarfélagið Vogar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3.6541353383458648</c:v>
                </c:pt>
                <c:pt idx="3">
                  <c:v>3.2432432432432434</c:v>
                </c:pt>
                <c:pt idx="5">
                  <c:v>3.4315789473684211</c:v>
                </c:pt>
                <c:pt idx="6">
                  <c:v>3.3307086614173227</c:v>
                </c:pt>
                <c:pt idx="7">
                  <c:v>3.1090504451038576</c:v>
                </c:pt>
                <c:pt idx="8">
                  <c:v>3.2277227722772279</c:v>
                </c:pt>
                <c:pt idx="9">
                  <c:v>2.9382716049382718</c:v>
                </c:pt>
                <c:pt idx="10">
                  <c:v>3.2317073170731709</c:v>
                </c:pt>
                <c:pt idx="11">
                  <c:v>2.8947368421052633</c:v>
                </c:pt>
                <c:pt idx="12">
                  <c:v>2.9056603773584904</c:v>
                </c:pt>
                <c:pt idx="13">
                  <c:v>3.0268456375838926</c:v>
                </c:pt>
                <c:pt idx="15">
                  <c:v>2.9913793103448274</c:v>
                </c:pt>
                <c:pt idx="16">
                  <c:v>2.8793103448275863</c:v>
                </c:pt>
                <c:pt idx="18">
                  <c:v>2.8695652173913042</c:v>
                </c:pt>
                <c:pt idx="19">
                  <c:v>2.7966101694915255</c:v>
                </c:pt>
                <c:pt idx="20">
                  <c:v>2.8421052631578947</c:v>
                </c:pt>
                <c:pt idx="21">
                  <c:v>2.7692307692307692</c:v>
                </c:pt>
                <c:pt idx="22">
                  <c:v>2.7894736842105261</c:v>
                </c:pt>
                <c:pt idx="23">
                  <c:v>2.8181818181818183</c:v>
                </c:pt>
                <c:pt idx="24">
                  <c:v>2.6129032258064515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Eyjafjörður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V-Húnavatnsýsla</c:v>
                </c:pt>
                <c:pt idx="6">
                  <c:v>Borgarfjarðarsvæði</c:v>
                </c:pt>
                <c:pt idx="7">
                  <c:v>Öll svæði</c:v>
                </c:pt>
                <c:pt idx="8">
                  <c:v>Árnessýsla</c:v>
                </c:pt>
                <c:pt idx="9">
                  <c:v>Hérað og N-Múlasýsla</c:v>
                </c:pt>
                <c:pt idx="10">
                  <c:v>Skagafjarðarsýsla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Grindavíkurbær</c:v>
                </c:pt>
                <c:pt idx="15">
                  <c:v>Þingeyjarsýsla</c:v>
                </c:pt>
                <c:pt idx="16">
                  <c:v>Strandir og Reykhólar</c:v>
                </c:pt>
                <c:pt idx="17">
                  <c:v>Reykjanesbær</c:v>
                </c:pt>
                <c:pt idx="18">
                  <c:v>Akranes og Hvalfjörður</c:v>
                </c:pt>
                <c:pt idx="19">
                  <c:v>A-Húnavatnssýsla</c:v>
                </c:pt>
                <c:pt idx="20">
                  <c:v>S-Vestfirðir</c:v>
                </c:pt>
                <c:pt idx="21">
                  <c:v>Suðurnesjabær</c:v>
                </c:pt>
                <c:pt idx="22">
                  <c:v>Fjarðabyggð og Suðurfirðir</c:v>
                </c:pt>
                <c:pt idx="23">
                  <c:v>Sveitarfélagið Vogar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8">
                  <c:v>2.902222222222222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FA-44E3-A4C8-26B92B80F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69E-48B8-9875-A2B38651DCF6}"/>
              </c:ext>
            </c:extLst>
          </c:dPt>
          <c:cat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Þingeyjarsýsla</c:v>
                </c:pt>
                <c:pt idx="3">
                  <c:v>Rangárvallasýsla</c:v>
                </c:pt>
                <c:pt idx="4">
                  <c:v>Akranes og Hvalfjörður</c:v>
                </c:pt>
                <c:pt idx="5">
                  <c:v>Skaftafellssýslur</c:v>
                </c:pt>
                <c:pt idx="6">
                  <c:v>N-Vestfirðir</c:v>
                </c:pt>
                <c:pt idx="7">
                  <c:v>Borgarfjarðarsvæði</c:v>
                </c:pt>
                <c:pt idx="8">
                  <c:v>Snæfellsnes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Strandir og Reykhólar</c:v>
                </c:pt>
                <c:pt idx="12">
                  <c:v>Akureyri</c:v>
                </c:pt>
                <c:pt idx="13">
                  <c:v>A-Húnavatnssýsla</c:v>
                </c:pt>
                <c:pt idx="14">
                  <c:v>Grindavíkurbær</c:v>
                </c:pt>
                <c:pt idx="15">
                  <c:v>Hérað og N-Múlasýsla</c:v>
                </c:pt>
                <c:pt idx="16">
                  <c:v>Öll svæði</c:v>
                </c:pt>
                <c:pt idx="17">
                  <c:v>Dalir</c:v>
                </c:pt>
                <c:pt idx="18">
                  <c:v>Sveitarfélagið Vogar</c:v>
                </c:pt>
                <c:pt idx="19">
                  <c:v>Höfuðborgarsvæðið</c:v>
                </c:pt>
                <c:pt idx="20">
                  <c:v>Árnessýsla</c:v>
                </c:pt>
                <c:pt idx="21">
                  <c:v>Reykjanesbær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4.1173469387755102</c:v>
                </c:pt>
                <c:pt idx="1">
                  <c:v>3.8300653594771243</c:v>
                </c:pt>
                <c:pt idx="2">
                  <c:v>3.822857142857143</c:v>
                </c:pt>
                <c:pt idx="3">
                  <c:v>3.8205128205128207</c:v>
                </c:pt>
                <c:pt idx="4">
                  <c:v>3.81042654028436</c:v>
                </c:pt>
                <c:pt idx="5">
                  <c:v>3.8007380073800738</c:v>
                </c:pt>
                <c:pt idx="6">
                  <c:v>3.8</c:v>
                </c:pt>
                <c:pt idx="7">
                  <c:v>3.7302452316076296</c:v>
                </c:pt>
                <c:pt idx="8">
                  <c:v>3.7284595300261096</c:v>
                </c:pt>
                <c:pt idx="9">
                  <c:v>3.7272727272727271</c:v>
                </c:pt>
                <c:pt idx="10">
                  <c:v>3.7161458333333335</c:v>
                </c:pt>
                <c:pt idx="11">
                  <c:v>3.7109375</c:v>
                </c:pt>
                <c:pt idx="12">
                  <c:v>3.7060755336617404</c:v>
                </c:pt>
                <c:pt idx="13">
                  <c:v>3.6939890710382515</c:v>
                </c:pt>
                <c:pt idx="14">
                  <c:v>3.6523809523809523</c:v>
                </c:pt>
                <c:pt idx="15">
                  <c:v>3.6476190476190475</c:v>
                </c:pt>
                <c:pt idx="16">
                  <c:v>3.642033542976939</c:v>
                </c:pt>
                <c:pt idx="17">
                  <c:v>3.6285714285714286</c:v>
                </c:pt>
                <c:pt idx="18">
                  <c:v>3.5726495726495728</c:v>
                </c:pt>
                <c:pt idx="19">
                  <c:v>3.4964028776978417</c:v>
                </c:pt>
                <c:pt idx="20">
                  <c:v>3.4929245283018866</c:v>
                </c:pt>
                <c:pt idx="21">
                  <c:v>3.48</c:v>
                </c:pt>
                <c:pt idx="22">
                  <c:v>3.3211009174311927</c:v>
                </c:pt>
                <c:pt idx="23">
                  <c:v>3.191011235955056</c:v>
                </c:pt>
                <c:pt idx="24">
                  <c:v>2.6315789473684212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Þingeyjarsýsla</c:v>
                </c:pt>
                <c:pt idx="3">
                  <c:v>Rangárvallasýsla</c:v>
                </c:pt>
                <c:pt idx="4">
                  <c:v>Akranes og Hvalfjörður</c:v>
                </c:pt>
                <c:pt idx="5">
                  <c:v>Skaftafellssýslur</c:v>
                </c:pt>
                <c:pt idx="6">
                  <c:v>N-Vestfirðir</c:v>
                </c:pt>
                <c:pt idx="7">
                  <c:v>Borgarfjarðarsvæði</c:v>
                </c:pt>
                <c:pt idx="8">
                  <c:v>Snæfellsnes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Strandir og Reykhólar</c:v>
                </c:pt>
                <c:pt idx="12">
                  <c:v>Akureyri</c:v>
                </c:pt>
                <c:pt idx="13">
                  <c:v>A-Húnavatnssýsla</c:v>
                </c:pt>
                <c:pt idx="14">
                  <c:v>Grindavíkurbær</c:v>
                </c:pt>
                <c:pt idx="15">
                  <c:v>Hérað og N-Múlasýsla</c:v>
                </c:pt>
                <c:pt idx="16">
                  <c:v>Öll svæði</c:v>
                </c:pt>
                <c:pt idx="17">
                  <c:v>Dalir</c:v>
                </c:pt>
                <c:pt idx="18">
                  <c:v>Sveitarfélagið Vogar</c:v>
                </c:pt>
                <c:pt idx="19">
                  <c:v>Höfuðborgarsvæðið</c:v>
                </c:pt>
                <c:pt idx="20">
                  <c:v>Árnessýsla</c:v>
                </c:pt>
                <c:pt idx="21">
                  <c:v>Reykjanesbær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3.9642857142857144</c:v>
                </c:pt>
                <c:pt idx="1">
                  <c:v>4.0588235294117645</c:v>
                </c:pt>
                <c:pt idx="2">
                  <c:v>3.4</c:v>
                </c:pt>
                <c:pt idx="3">
                  <c:v>3.7333333333333334</c:v>
                </c:pt>
                <c:pt idx="4">
                  <c:v>3.75</c:v>
                </c:pt>
                <c:pt idx="5">
                  <c:v>3.6785714285714284</c:v>
                </c:pt>
                <c:pt idx="6">
                  <c:v>3.6</c:v>
                </c:pt>
                <c:pt idx="7">
                  <c:v>3.52</c:v>
                </c:pt>
                <c:pt idx="8">
                  <c:v>3.7878787878787881</c:v>
                </c:pt>
                <c:pt idx="9">
                  <c:v>3.4193548387096775</c:v>
                </c:pt>
                <c:pt idx="10">
                  <c:v>3.7272727272727271</c:v>
                </c:pt>
                <c:pt idx="11">
                  <c:v>3.2857142857142856</c:v>
                </c:pt>
                <c:pt idx="12">
                  <c:v>3.6233766233766236</c:v>
                </c:pt>
                <c:pt idx="13">
                  <c:v>3.4375</c:v>
                </c:pt>
                <c:pt idx="14">
                  <c:v>3.7692307692307692</c:v>
                </c:pt>
                <c:pt idx="15">
                  <c:v>3.6666666666666665</c:v>
                </c:pt>
                <c:pt idx="16">
                  <c:v>3.5715658021133527</c:v>
                </c:pt>
                <c:pt idx="17">
                  <c:v>3.9230769230769229</c:v>
                </c:pt>
                <c:pt idx="18">
                  <c:v>3.7857142857142856</c:v>
                </c:pt>
                <c:pt idx="19">
                  <c:v>3.5555555555555554</c:v>
                </c:pt>
                <c:pt idx="20">
                  <c:v>3.4090909090909092</c:v>
                </c:pt>
                <c:pt idx="21">
                  <c:v>3.375</c:v>
                </c:pt>
                <c:pt idx="22">
                  <c:v>3.4130434782608696</c:v>
                </c:pt>
                <c:pt idx="23">
                  <c:v>3.2105263157894739</c:v>
                </c:pt>
                <c:pt idx="24">
                  <c:v>2.8809523809523809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Þingeyjarsýsla</c:v>
                </c:pt>
                <c:pt idx="3">
                  <c:v>Rangárvallasýsla</c:v>
                </c:pt>
                <c:pt idx="4">
                  <c:v>Akranes og Hvalfjörður</c:v>
                </c:pt>
                <c:pt idx="5">
                  <c:v>Skaftafellssýslur</c:v>
                </c:pt>
                <c:pt idx="6">
                  <c:v>N-Vestfirðir</c:v>
                </c:pt>
                <c:pt idx="7">
                  <c:v>Borgarfjarðarsvæði</c:v>
                </c:pt>
                <c:pt idx="8">
                  <c:v>Snæfellsnes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Strandir og Reykhólar</c:v>
                </c:pt>
                <c:pt idx="12">
                  <c:v>Akureyri</c:v>
                </c:pt>
                <c:pt idx="13">
                  <c:v>A-Húnavatnssýsla</c:v>
                </c:pt>
                <c:pt idx="14">
                  <c:v>Grindavíkurbær</c:v>
                </c:pt>
                <c:pt idx="15">
                  <c:v>Hérað og N-Múlasýsla</c:v>
                </c:pt>
                <c:pt idx="16">
                  <c:v>Öll svæði</c:v>
                </c:pt>
                <c:pt idx="17">
                  <c:v>Dalir</c:v>
                </c:pt>
                <c:pt idx="18">
                  <c:v>Sveitarfélagið Vogar</c:v>
                </c:pt>
                <c:pt idx="19">
                  <c:v>Höfuðborgarsvæðið</c:v>
                </c:pt>
                <c:pt idx="20">
                  <c:v>Árnessýsla</c:v>
                </c:pt>
                <c:pt idx="21">
                  <c:v>Reykjanesbær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4.2162162162162158</c:v>
                </c:pt>
                <c:pt idx="1">
                  <c:v>3.7409638554216866</c:v>
                </c:pt>
                <c:pt idx="2">
                  <c:v>3.7765957446808511</c:v>
                </c:pt>
                <c:pt idx="3">
                  <c:v>3.8333333333333335</c:v>
                </c:pt>
                <c:pt idx="4">
                  <c:v>3.8377192982456139</c:v>
                </c:pt>
                <c:pt idx="5">
                  <c:v>3.7635135135135136</c:v>
                </c:pt>
                <c:pt idx="6">
                  <c:v>3.74609375</c:v>
                </c:pt>
                <c:pt idx="7">
                  <c:v>3.6979166666666665</c:v>
                </c:pt>
                <c:pt idx="8">
                  <c:v>3.736842105263158</c:v>
                </c:pt>
                <c:pt idx="9">
                  <c:v>3.7597402597402598</c:v>
                </c:pt>
                <c:pt idx="10">
                  <c:v>3.6954314720812182</c:v>
                </c:pt>
                <c:pt idx="11">
                  <c:v>3.6527777777777777</c:v>
                </c:pt>
                <c:pt idx="12">
                  <c:v>3.6750788643533121</c:v>
                </c:pt>
                <c:pt idx="13">
                  <c:v>3.6847826086956523</c:v>
                </c:pt>
                <c:pt idx="14">
                  <c:v>3.7672413793103448</c:v>
                </c:pt>
                <c:pt idx="15">
                  <c:v>3.6831683168316833</c:v>
                </c:pt>
                <c:pt idx="16">
                  <c:v>3.609726590854101</c:v>
                </c:pt>
                <c:pt idx="17">
                  <c:v>3.5636363636363635</c:v>
                </c:pt>
                <c:pt idx="18">
                  <c:v>3.5303030303030303</c:v>
                </c:pt>
                <c:pt idx="19">
                  <c:v>3.3720930232558142</c:v>
                </c:pt>
                <c:pt idx="20">
                  <c:v>3.410569105691057</c:v>
                </c:pt>
                <c:pt idx="21">
                  <c:v>3.4179104477611939</c:v>
                </c:pt>
                <c:pt idx="22">
                  <c:v>3.2133333333333334</c:v>
                </c:pt>
                <c:pt idx="23">
                  <c:v>3.23943661971831</c:v>
                </c:pt>
                <c:pt idx="24">
                  <c:v>2.5892857142857144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Þingeyjarsýsla</c:v>
                </c:pt>
                <c:pt idx="3">
                  <c:v>Rangárvallasýsla</c:v>
                </c:pt>
                <c:pt idx="4">
                  <c:v>Akranes og Hvalfjörður</c:v>
                </c:pt>
                <c:pt idx="5">
                  <c:v>Skaftafellssýslur</c:v>
                </c:pt>
                <c:pt idx="6">
                  <c:v>N-Vestfirðir</c:v>
                </c:pt>
                <c:pt idx="7">
                  <c:v>Borgarfjarðarsvæði</c:v>
                </c:pt>
                <c:pt idx="8">
                  <c:v>Snæfellsnes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Strandir og Reykhólar</c:v>
                </c:pt>
                <c:pt idx="12">
                  <c:v>Akureyri</c:v>
                </c:pt>
                <c:pt idx="13">
                  <c:v>A-Húnavatnssýsla</c:v>
                </c:pt>
                <c:pt idx="14">
                  <c:v>Grindavíkurbær</c:v>
                </c:pt>
                <c:pt idx="15">
                  <c:v>Hérað og N-Múlasýsla</c:v>
                </c:pt>
                <c:pt idx="16">
                  <c:v>Öll svæði</c:v>
                </c:pt>
                <c:pt idx="17">
                  <c:v>Dalir</c:v>
                </c:pt>
                <c:pt idx="18">
                  <c:v>Sveitarfélagið Vogar</c:v>
                </c:pt>
                <c:pt idx="19">
                  <c:v>Höfuðborgarsvæðið</c:v>
                </c:pt>
                <c:pt idx="20">
                  <c:v>Árnessýsla</c:v>
                </c:pt>
                <c:pt idx="21">
                  <c:v>Reykjanesbær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4.1149425287356323</c:v>
                </c:pt>
                <c:pt idx="2">
                  <c:v>3.5514018691588785</c:v>
                </c:pt>
                <c:pt idx="3">
                  <c:v>3.75</c:v>
                </c:pt>
                <c:pt idx="4">
                  <c:v>3.6</c:v>
                </c:pt>
                <c:pt idx="5">
                  <c:v>3.50561797752809</c:v>
                </c:pt>
                <c:pt idx="6">
                  <c:v>3.5714285714285716</c:v>
                </c:pt>
                <c:pt idx="7">
                  <c:v>3.4336283185840708</c:v>
                </c:pt>
                <c:pt idx="8">
                  <c:v>3.2765957446808511</c:v>
                </c:pt>
                <c:pt idx="9">
                  <c:v>3.5428571428571427</c:v>
                </c:pt>
                <c:pt idx="10">
                  <c:v>3.5126050420168067</c:v>
                </c:pt>
                <c:pt idx="11">
                  <c:v>3.56</c:v>
                </c:pt>
                <c:pt idx="13">
                  <c:v>3.4313725490196076</c:v>
                </c:pt>
                <c:pt idx="15">
                  <c:v>3.5256410256410255</c:v>
                </c:pt>
                <c:pt idx="16">
                  <c:v>3.5245628642797668</c:v>
                </c:pt>
                <c:pt idx="17">
                  <c:v>3.6896551724137931</c:v>
                </c:pt>
                <c:pt idx="18">
                  <c:v>3.5555555555555554</c:v>
                </c:pt>
                <c:pt idx="20">
                  <c:v>3.1585365853658538</c:v>
                </c:pt>
                <c:pt idx="22">
                  <c:v>3.0526315789473686</c:v>
                </c:pt>
                <c:pt idx="23">
                  <c:v>3.3333333333333335</c:v>
                </c:pt>
                <c:pt idx="24">
                  <c:v>2.25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Þingeyjarsýsla</c:v>
                </c:pt>
                <c:pt idx="3">
                  <c:v>Rangárvallasýsla</c:v>
                </c:pt>
                <c:pt idx="4">
                  <c:v>Akranes og Hvalfjörður</c:v>
                </c:pt>
                <c:pt idx="5">
                  <c:v>Skaftafellssýslur</c:v>
                </c:pt>
                <c:pt idx="6">
                  <c:v>N-Vestfirðir</c:v>
                </c:pt>
                <c:pt idx="7">
                  <c:v>Borgarfjarðarsvæði</c:v>
                </c:pt>
                <c:pt idx="8">
                  <c:v>Snæfellsnes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Strandir og Reykhólar</c:v>
                </c:pt>
                <c:pt idx="12">
                  <c:v>Akureyri</c:v>
                </c:pt>
                <c:pt idx="13">
                  <c:v>A-Húnavatnssýsla</c:v>
                </c:pt>
                <c:pt idx="14">
                  <c:v>Grindavíkurbær</c:v>
                </c:pt>
                <c:pt idx="15">
                  <c:v>Hérað og N-Múlasýsla</c:v>
                </c:pt>
                <c:pt idx="16">
                  <c:v>Öll svæði</c:v>
                </c:pt>
                <c:pt idx="17">
                  <c:v>Dalir</c:v>
                </c:pt>
                <c:pt idx="18">
                  <c:v>Sveitarfélagið Vogar</c:v>
                </c:pt>
                <c:pt idx="19">
                  <c:v>Höfuðborgarsvæðið</c:v>
                </c:pt>
                <c:pt idx="20">
                  <c:v>Árnessýsla</c:v>
                </c:pt>
                <c:pt idx="21">
                  <c:v>Reykjanesbær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4">
                  <c:v>3.8184079601990049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CAE-475D-9C88-9CA91C32B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3-4047-A7D3-7987C108EFFE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80C-48B2-AFDB-F6117CF85799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Akranes og Hvalfjörður</c:v>
                </c:pt>
                <c:pt idx="2">
                  <c:v>Höfuðborgarsvæðið</c:v>
                </c:pt>
                <c:pt idx="3">
                  <c:v>Reykjanesbær</c:v>
                </c:pt>
                <c:pt idx="4">
                  <c:v>Suðurnesjabær</c:v>
                </c:pt>
                <c:pt idx="5">
                  <c:v>Árnessýsla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Rangárvallasýsla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V-Húnavatnsýsla</c:v>
                </c:pt>
                <c:pt idx="12">
                  <c:v>Skagafjarðarsýsla</c:v>
                </c:pt>
                <c:pt idx="13">
                  <c:v>Þingeyjarsýsla</c:v>
                </c:pt>
                <c:pt idx="14">
                  <c:v>Sveitarfélagið Vogar</c:v>
                </c:pt>
                <c:pt idx="15">
                  <c:v>A-Húnavatnssýsla</c:v>
                </c:pt>
                <c:pt idx="16">
                  <c:v>Fjarðabyggð og Suðurfirðir</c:v>
                </c:pt>
                <c:pt idx="17">
                  <c:v>Eyjafjörður</c:v>
                </c:pt>
                <c:pt idx="18">
                  <c:v>Vestmannaeyjabær</c:v>
                </c:pt>
                <c:pt idx="19">
                  <c:v>Skaftafellssýslur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3.8539156626506026</c:v>
                </c:pt>
                <c:pt idx="1">
                  <c:v>3.4882226980728053</c:v>
                </c:pt>
                <c:pt idx="2">
                  <c:v>3.3336673346693386</c:v>
                </c:pt>
                <c:pt idx="3">
                  <c:v>3.0459016393442622</c:v>
                </c:pt>
                <c:pt idx="4">
                  <c:v>2.9405594405594404</c:v>
                </c:pt>
                <c:pt idx="5">
                  <c:v>2.9004237288135593</c:v>
                </c:pt>
                <c:pt idx="6">
                  <c:v>2.8371126676955956</c:v>
                </c:pt>
                <c:pt idx="7">
                  <c:v>2.7945205479452055</c:v>
                </c:pt>
                <c:pt idx="8">
                  <c:v>2.73841059602649</c:v>
                </c:pt>
                <c:pt idx="9">
                  <c:v>2.7365728900255752</c:v>
                </c:pt>
                <c:pt idx="10">
                  <c:v>2.6633906633906634</c:v>
                </c:pt>
                <c:pt idx="11">
                  <c:v>2.6538461538461537</c:v>
                </c:pt>
                <c:pt idx="12">
                  <c:v>2.6228956228956228</c:v>
                </c:pt>
                <c:pt idx="13">
                  <c:v>2.6033519553072626</c:v>
                </c:pt>
                <c:pt idx="14">
                  <c:v>2.5970149253731343</c:v>
                </c:pt>
                <c:pt idx="15">
                  <c:v>2.586387434554974</c:v>
                </c:pt>
                <c:pt idx="16">
                  <c:v>2.5441176470588234</c:v>
                </c:pt>
                <c:pt idx="17">
                  <c:v>2.5297157622739017</c:v>
                </c:pt>
                <c:pt idx="18">
                  <c:v>2.4440894568690097</c:v>
                </c:pt>
                <c:pt idx="19">
                  <c:v>2.441696113074205</c:v>
                </c:pt>
                <c:pt idx="20">
                  <c:v>2.4272727272727272</c:v>
                </c:pt>
                <c:pt idx="21">
                  <c:v>2.3151750972762648</c:v>
                </c:pt>
                <c:pt idx="22">
                  <c:v>2.0891089108910892</c:v>
                </c:pt>
                <c:pt idx="23">
                  <c:v>2.0362318840579712</c:v>
                </c:pt>
                <c:pt idx="24">
                  <c:v>1.9074074074074074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Akranes og Hvalfjörður</c:v>
                </c:pt>
                <c:pt idx="2">
                  <c:v>Höfuðborgarsvæðið</c:v>
                </c:pt>
                <c:pt idx="3">
                  <c:v>Reykjanesbær</c:v>
                </c:pt>
                <c:pt idx="4">
                  <c:v>Suðurnesjabær</c:v>
                </c:pt>
                <c:pt idx="5">
                  <c:v>Árnessýsla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Rangárvallasýsla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V-Húnavatnsýsla</c:v>
                </c:pt>
                <c:pt idx="12">
                  <c:v>Skagafjarðarsýsla</c:v>
                </c:pt>
                <c:pt idx="13">
                  <c:v>Þingeyjarsýsla</c:v>
                </c:pt>
                <c:pt idx="14">
                  <c:v>Sveitarfélagið Vogar</c:v>
                </c:pt>
                <c:pt idx="15">
                  <c:v>A-Húnavatnssýsla</c:v>
                </c:pt>
                <c:pt idx="16">
                  <c:v>Fjarðabyggð og Suðurfirðir</c:v>
                </c:pt>
                <c:pt idx="17">
                  <c:v>Eyjafjörður</c:v>
                </c:pt>
                <c:pt idx="18">
                  <c:v>Vestmannaeyjabær</c:v>
                </c:pt>
                <c:pt idx="19">
                  <c:v>Skaftafellssýslur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3.7209302325581395</c:v>
                </c:pt>
                <c:pt idx="1">
                  <c:v>3.4782608695652173</c:v>
                </c:pt>
                <c:pt idx="2">
                  <c:v>3.309148264984227</c:v>
                </c:pt>
                <c:pt idx="3">
                  <c:v>2.9019607843137254</c:v>
                </c:pt>
                <c:pt idx="4">
                  <c:v>2.8</c:v>
                </c:pt>
                <c:pt idx="5">
                  <c:v>2.53125</c:v>
                </c:pt>
                <c:pt idx="6">
                  <c:v>2.7486832204665164</c:v>
                </c:pt>
                <c:pt idx="7">
                  <c:v>2.5849056603773586</c:v>
                </c:pt>
                <c:pt idx="8">
                  <c:v>2.2777777777777777</c:v>
                </c:pt>
                <c:pt idx="9">
                  <c:v>2.859154929577465</c:v>
                </c:pt>
                <c:pt idx="10">
                  <c:v>2.306451612903226</c:v>
                </c:pt>
                <c:pt idx="11">
                  <c:v>2.4137931034482758</c:v>
                </c:pt>
                <c:pt idx="12">
                  <c:v>2.3783783783783785</c:v>
                </c:pt>
                <c:pt idx="13">
                  <c:v>2.2745098039215685</c:v>
                </c:pt>
                <c:pt idx="14">
                  <c:v>2.7</c:v>
                </c:pt>
                <c:pt idx="15">
                  <c:v>2</c:v>
                </c:pt>
                <c:pt idx="16">
                  <c:v>2.25</c:v>
                </c:pt>
                <c:pt idx="17">
                  <c:v>2.5714285714285716</c:v>
                </c:pt>
                <c:pt idx="18">
                  <c:v>1.9714285714285715</c:v>
                </c:pt>
                <c:pt idx="19">
                  <c:v>2.1</c:v>
                </c:pt>
                <c:pt idx="20">
                  <c:v>1.9</c:v>
                </c:pt>
                <c:pt idx="21">
                  <c:v>2.1428571428571428</c:v>
                </c:pt>
                <c:pt idx="22">
                  <c:v>1.8695652173913044</c:v>
                </c:pt>
                <c:pt idx="23">
                  <c:v>2</c:v>
                </c:pt>
                <c:pt idx="24">
                  <c:v>2.2857142857142856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Akranes og Hvalfjörður</c:v>
                </c:pt>
                <c:pt idx="2">
                  <c:v>Höfuðborgarsvæðið</c:v>
                </c:pt>
                <c:pt idx="3">
                  <c:v>Reykjanesbær</c:v>
                </c:pt>
                <c:pt idx="4">
                  <c:v>Suðurnesjabær</c:v>
                </c:pt>
                <c:pt idx="5">
                  <c:v>Árnessýsla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Rangárvallasýsla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V-Húnavatnsýsla</c:v>
                </c:pt>
                <c:pt idx="12">
                  <c:v>Skagafjarðarsýsla</c:v>
                </c:pt>
                <c:pt idx="13">
                  <c:v>Þingeyjarsýsla</c:v>
                </c:pt>
                <c:pt idx="14">
                  <c:v>Sveitarfélagið Vogar</c:v>
                </c:pt>
                <c:pt idx="15">
                  <c:v>A-Húnavatnssýsla</c:v>
                </c:pt>
                <c:pt idx="16">
                  <c:v>Fjarðabyggð og Suðurfirðir</c:v>
                </c:pt>
                <c:pt idx="17">
                  <c:v>Eyjafjörður</c:v>
                </c:pt>
                <c:pt idx="18">
                  <c:v>Vestmannaeyjabær</c:v>
                </c:pt>
                <c:pt idx="19">
                  <c:v>Skaftafellssýslur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3.8121387283236996</c:v>
                </c:pt>
                <c:pt idx="1">
                  <c:v>3.5077519379844961</c:v>
                </c:pt>
                <c:pt idx="2">
                  <c:v>3.319672131147541</c:v>
                </c:pt>
                <c:pt idx="3">
                  <c:v>3.0177514792899407</c:v>
                </c:pt>
                <c:pt idx="4">
                  <c:v>2.9455782312925169</c:v>
                </c:pt>
                <c:pt idx="5">
                  <c:v>2.8529411764705883</c:v>
                </c:pt>
                <c:pt idx="6">
                  <c:v>2.8171926006528833</c:v>
                </c:pt>
                <c:pt idx="7">
                  <c:v>2.7452830188679247</c:v>
                </c:pt>
                <c:pt idx="8">
                  <c:v>2.7023809523809526</c:v>
                </c:pt>
                <c:pt idx="9">
                  <c:v>2.807511737089202</c:v>
                </c:pt>
                <c:pt idx="10">
                  <c:v>2.6405529953917051</c:v>
                </c:pt>
                <c:pt idx="11">
                  <c:v>2.847457627118644</c:v>
                </c:pt>
                <c:pt idx="12">
                  <c:v>2.6073619631901841</c:v>
                </c:pt>
                <c:pt idx="13">
                  <c:v>2.5794871794871796</c:v>
                </c:pt>
                <c:pt idx="14">
                  <c:v>2.524390243902439</c:v>
                </c:pt>
                <c:pt idx="15">
                  <c:v>2.7684210526315791</c:v>
                </c:pt>
                <c:pt idx="16">
                  <c:v>2.4528301886792452</c:v>
                </c:pt>
                <c:pt idx="17">
                  <c:v>2.4494949494949494</c:v>
                </c:pt>
                <c:pt idx="18">
                  <c:v>2.4047619047619047</c:v>
                </c:pt>
                <c:pt idx="19">
                  <c:v>2.331168831168831</c:v>
                </c:pt>
                <c:pt idx="20">
                  <c:v>2.3388429752066116</c:v>
                </c:pt>
                <c:pt idx="21">
                  <c:v>2.1623616236162362</c:v>
                </c:pt>
                <c:pt idx="22">
                  <c:v>2.0578512396694215</c:v>
                </c:pt>
                <c:pt idx="23">
                  <c:v>2.0256410256410255</c:v>
                </c:pt>
                <c:pt idx="24">
                  <c:v>2.0333333333333332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Akranes og Hvalfjörður</c:v>
                </c:pt>
                <c:pt idx="2">
                  <c:v>Höfuðborgarsvæðið</c:v>
                </c:pt>
                <c:pt idx="3">
                  <c:v>Reykjanesbær</c:v>
                </c:pt>
                <c:pt idx="4">
                  <c:v>Suðurnesjabær</c:v>
                </c:pt>
                <c:pt idx="5">
                  <c:v>Árnessýsla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Rangárvallasýsla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V-Húnavatnsýsla</c:v>
                </c:pt>
                <c:pt idx="12">
                  <c:v>Skagafjarðarsýsla</c:v>
                </c:pt>
                <c:pt idx="13">
                  <c:v>Þingeyjarsýsla</c:v>
                </c:pt>
                <c:pt idx="14">
                  <c:v>Sveitarfélagið Vogar</c:v>
                </c:pt>
                <c:pt idx="15">
                  <c:v>A-Húnavatnssýsla</c:v>
                </c:pt>
                <c:pt idx="16">
                  <c:v>Fjarðabyggð og Suðurfirðir</c:v>
                </c:pt>
                <c:pt idx="17">
                  <c:v>Eyjafjörður</c:v>
                </c:pt>
                <c:pt idx="18">
                  <c:v>Vestmannaeyjabær</c:v>
                </c:pt>
                <c:pt idx="19">
                  <c:v>Skaftafellssýslur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2.2727272727272729</c:v>
                </c:pt>
                <c:pt idx="4">
                  <c:v>3.0666666666666669</c:v>
                </c:pt>
                <c:pt idx="5">
                  <c:v>2.2783505154639174</c:v>
                </c:pt>
                <c:pt idx="6">
                  <c:v>2.2835130970724191</c:v>
                </c:pt>
                <c:pt idx="7">
                  <c:v>2.3421052631578947</c:v>
                </c:pt>
                <c:pt idx="8">
                  <c:v>2.5422535211267605</c:v>
                </c:pt>
                <c:pt idx="9">
                  <c:v>2.1020408163265305</c:v>
                </c:pt>
                <c:pt idx="10">
                  <c:v>2.237704918032787</c:v>
                </c:pt>
                <c:pt idx="11">
                  <c:v>2.5531914893617023</c:v>
                </c:pt>
                <c:pt idx="12">
                  <c:v>2.375</c:v>
                </c:pt>
                <c:pt idx="13">
                  <c:v>2.3363636363636364</c:v>
                </c:pt>
                <c:pt idx="14">
                  <c:v>2.1818181818181817</c:v>
                </c:pt>
                <c:pt idx="15">
                  <c:v>2.1509433962264151</c:v>
                </c:pt>
                <c:pt idx="16">
                  <c:v>2.2222222222222223</c:v>
                </c:pt>
                <c:pt idx="17">
                  <c:v>2.1735537190082646</c:v>
                </c:pt>
                <c:pt idx="19">
                  <c:v>2.168421052631579</c:v>
                </c:pt>
                <c:pt idx="21">
                  <c:v>2.3947368421052633</c:v>
                </c:pt>
                <c:pt idx="22">
                  <c:v>1.8095238095238095</c:v>
                </c:pt>
                <c:pt idx="23">
                  <c:v>1.8305084745762712</c:v>
                </c:pt>
                <c:pt idx="24">
                  <c:v>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Akranes og Hvalfjörður</c:v>
                </c:pt>
                <c:pt idx="2">
                  <c:v>Höfuðborgarsvæðið</c:v>
                </c:pt>
                <c:pt idx="3">
                  <c:v>Reykjanesbær</c:v>
                </c:pt>
                <c:pt idx="4">
                  <c:v>Suðurnesjabær</c:v>
                </c:pt>
                <c:pt idx="5">
                  <c:v>Árnessýsla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Rangárvallasýsla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V-Húnavatnsýsla</c:v>
                </c:pt>
                <c:pt idx="12">
                  <c:v>Skagafjarðarsýsla</c:v>
                </c:pt>
                <c:pt idx="13">
                  <c:v>Þingeyjarsýsla</c:v>
                </c:pt>
                <c:pt idx="14">
                  <c:v>Sveitarfélagið Vogar</c:v>
                </c:pt>
                <c:pt idx="15">
                  <c:v>A-Húnavatnssýsla</c:v>
                </c:pt>
                <c:pt idx="16">
                  <c:v>Fjarðabyggð og Suðurfirðir</c:v>
                </c:pt>
                <c:pt idx="17">
                  <c:v>Eyjafjörður</c:v>
                </c:pt>
                <c:pt idx="18">
                  <c:v>Vestmannaeyjabær</c:v>
                </c:pt>
                <c:pt idx="19">
                  <c:v>Skaftafellssýslur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">
                  <c:v>3.5493273542600896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85D-4987-ADF7-468751EE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Skaftafellssýslur</c:v>
                </c:pt>
                <c:pt idx="2">
                  <c:v>Árnessýsla</c:v>
                </c:pt>
                <c:pt idx="3">
                  <c:v>Grindavíkurbær</c:v>
                </c:pt>
                <c:pt idx="4">
                  <c:v>V-Húnavatnsýsla</c:v>
                </c:pt>
                <c:pt idx="5">
                  <c:v>Akureyri</c:v>
                </c:pt>
                <c:pt idx="6">
                  <c:v>Rangárvallasýsla</c:v>
                </c:pt>
                <c:pt idx="7">
                  <c:v>Snæfellsnes</c:v>
                </c:pt>
                <c:pt idx="8">
                  <c:v>Hérað og N-Múlasýsla</c:v>
                </c:pt>
                <c:pt idx="9">
                  <c:v>Eyjafjörður</c:v>
                </c:pt>
                <c:pt idx="10">
                  <c:v>N-Vestfirðir</c:v>
                </c:pt>
                <c:pt idx="11">
                  <c:v>Öll svæði</c:v>
                </c:pt>
                <c:pt idx="12">
                  <c:v>Vestmannaeyjabær</c:v>
                </c:pt>
                <c:pt idx="13">
                  <c:v>Skagafjarðarsýsla</c:v>
                </c:pt>
                <c:pt idx="14">
                  <c:v>S-Vestfirðir</c:v>
                </c:pt>
                <c:pt idx="15">
                  <c:v>Þingeyjarsýsla</c:v>
                </c:pt>
                <c:pt idx="16">
                  <c:v>Fjarðabyggð og Suðurfirðir</c:v>
                </c:pt>
                <c:pt idx="17">
                  <c:v>Dalir</c:v>
                </c:pt>
                <c:pt idx="18">
                  <c:v>Strandir og Reykhólar</c:v>
                </c:pt>
                <c:pt idx="19">
                  <c:v>Akranes og Hvalfjörður</c:v>
                </c:pt>
                <c:pt idx="20">
                  <c:v>Borgarfjarðarsvæði</c:v>
                </c:pt>
                <c:pt idx="21">
                  <c:v>A-Húnavatnssýsla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3.5386289445048966</c:v>
                </c:pt>
                <c:pt idx="1">
                  <c:v>3.4487632508833923</c:v>
                </c:pt>
                <c:pt idx="2">
                  <c:v>3.4229934924078091</c:v>
                </c:pt>
                <c:pt idx="3">
                  <c:v>3.4189189189189189</c:v>
                </c:pt>
                <c:pt idx="4">
                  <c:v>3.4056603773584904</c:v>
                </c:pt>
                <c:pt idx="5">
                  <c:v>3.375409836065574</c:v>
                </c:pt>
                <c:pt idx="6">
                  <c:v>3.3677419354838709</c:v>
                </c:pt>
                <c:pt idx="7">
                  <c:v>3.3668341708542715</c:v>
                </c:pt>
                <c:pt idx="8">
                  <c:v>3.2975391498881432</c:v>
                </c:pt>
                <c:pt idx="9">
                  <c:v>3.2724935732647813</c:v>
                </c:pt>
                <c:pt idx="10">
                  <c:v>3.2553191489361701</c:v>
                </c:pt>
                <c:pt idx="11">
                  <c:v>3.2456907016266086</c:v>
                </c:pt>
                <c:pt idx="12">
                  <c:v>3.2163009404388716</c:v>
                </c:pt>
                <c:pt idx="13">
                  <c:v>3.2096219931271479</c:v>
                </c:pt>
                <c:pt idx="14">
                  <c:v>3.203045685279188</c:v>
                </c:pt>
                <c:pt idx="15">
                  <c:v>3.1516853932584268</c:v>
                </c:pt>
                <c:pt idx="16">
                  <c:v>3.0648967551622417</c:v>
                </c:pt>
                <c:pt idx="17">
                  <c:v>3.0642201834862384</c:v>
                </c:pt>
                <c:pt idx="18">
                  <c:v>3.0444444444444443</c:v>
                </c:pt>
                <c:pt idx="19">
                  <c:v>3.0361990950226243</c:v>
                </c:pt>
                <c:pt idx="20">
                  <c:v>3.0248756218905473</c:v>
                </c:pt>
                <c:pt idx="21">
                  <c:v>2.9565217391304346</c:v>
                </c:pt>
                <c:pt idx="22">
                  <c:v>2.8741258741258742</c:v>
                </c:pt>
                <c:pt idx="23">
                  <c:v>2.846774193548387</c:v>
                </c:pt>
                <c:pt idx="24">
                  <c:v>2.8111888111888113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Skaftafellssýslur</c:v>
                </c:pt>
                <c:pt idx="2">
                  <c:v>Árnessýsla</c:v>
                </c:pt>
                <c:pt idx="3">
                  <c:v>Grindavíkurbær</c:v>
                </c:pt>
                <c:pt idx="4">
                  <c:v>V-Húnavatnsýsla</c:v>
                </c:pt>
                <c:pt idx="5">
                  <c:v>Akureyri</c:v>
                </c:pt>
                <c:pt idx="6">
                  <c:v>Rangárvallasýsla</c:v>
                </c:pt>
                <c:pt idx="7">
                  <c:v>Snæfellsnes</c:v>
                </c:pt>
                <c:pt idx="8">
                  <c:v>Hérað og N-Múlasýsla</c:v>
                </c:pt>
                <c:pt idx="9">
                  <c:v>Eyjafjörður</c:v>
                </c:pt>
                <c:pt idx="10">
                  <c:v>N-Vestfirðir</c:v>
                </c:pt>
                <c:pt idx="11">
                  <c:v>Öll svæði</c:v>
                </c:pt>
                <c:pt idx="12">
                  <c:v>Vestmannaeyjabær</c:v>
                </c:pt>
                <c:pt idx="13">
                  <c:v>Skagafjarðarsýsla</c:v>
                </c:pt>
                <c:pt idx="14">
                  <c:v>S-Vestfirðir</c:v>
                </c:pt>
                <c:pt idx="15">
                  <c:v>Þingeyjarsýsla</c:v>
                </c:pt>
                <c:pt idx="16">
                  <c:v>Fjarðabyggð og Suðurfirðir</c:v>
                </c:pt>
                <c:pt idx="17">
                  <c:v>Dalir</c:v>
                </c:pt>
                <c:pt idx="18">
                  <c:v>Strandir og Reykhólar</c:v>
                </c:pt>
                <c:pt idx="19">
                  <c:v>Akranes og Hvalfjörður</c:v>
                </c:pt>
                <c:pt idx="20">
                  <c:v>Borgarfjarðarsvæði</c:v>
                </c:pt>
                <c:pt idx="21">
                  <c:v>A-Húnavatnssýsla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3.3723404255319149</c:v>
                </c:pt>
                <c:pt idx="1">
                  <c:v>3.4193548387096775</c:v>
                </c:pt>
                <c:pt idx="2">
                  <c:v>2.9642857142857144</c:v>
                </c:pt>
                <c:pt idx="3">
                  <c:v>3.129032258064516</c:v>
                </c:pt>
                <c:pt idx="4">
                  <c:v>3.3448275862068964</c:v>
                </c:pt>
                <c:pt idx="5">
                  <c:v>3.3048780487804876</c:v>
                </c:pt>
                <c:pt idx="6">
                  <c:v>3.1578947368421053</c:v>
                </c:pt>
                <c:pt idx="7">
                  <c:v>3.2794117647058822</c:v>
                </c:pt>
                <c:pt idx="8">
                  <c:v>3.2</c:v>
                </c:pt>
                <c:pt idx="9">
                  <c:v>3</c:v>
                </c:pt>
                <c:pt idx="10">
                  <c:v>3.338709677419355</c:v>
                </c:pt>
                <c:pt idx="11">
                  <c:v>3.1459627329192545</c:v>
                </c:pt>
                <c:pt idx="12">
                  <c:v>2.9189189189189189</c:v>
                </c:pt>
                <c:pt idx="13">
                  <c:v>3.3947368421052633</c:v>
                </c:pt>
                <c:pt idx="14">
                  <c:v>3.0666666666666669</c:v>
                </c:pt>
                <c:pt idx="15">
                  <c:v>3</c:v>
                </c:pt>
                <c:pt idx="16">
                  <c:v>2.8461538461538463</c:v>
                </c:pt>
                <c:pt idx="17">
                  <c:v>3.4285714285714284</c:v>
                </c:pt>
                <c:pt idx="18">
                  <c:v>2.9411764705882355</c:v>
                </c:pt>
                <c:pt idx="19">
                  <c:v>2.9117647058823528</c:v>
                </c:pt>
                <c:pt idx="20">
                  <c:v>2.9047619047619047</c:v>
                </c:pt>
                <c:pt idx="21">
                  <c:v>2.8888888888888888</c:v>
                </c:pt>
                <c:pt idx="22">
                  <c:v>2.92</c:v>
                </c:pt>
                <c:pt idx="23">
                  <c:v>2.6315789473684212</c:v>
                </c:pt>
                <c:pt idx="24">
                  <c:v>2.7659574468085109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Skaftafellssýslur</c:v>
                </c:pt>
                <c:pt idx="2">
                  <c:v>Árnessýsla</c:v>
                </c:pt>
                <c:pt idx="3">
                  <c:v>Grindavíkurbær</c:v>
                </c:pt>
                <c:pt idx="4">
                  <c:v>V-Húnavatnsýsla</c:v>
                </c:pt>
                <c:pt idx="5">
                  <c:v>Akureyri</c:v>
                </c:pt>
                <c:pt idx="6">
                  <c:v>Rangárvallasýsla</c:v>
                </c:pt>
                <c:pt idx="7">
                  <c:v>Snæfellsnes</c:v>
                </c:pt>
                <c:pt idx="8">
                  <c:v>Hérað og N-Múlasýsla</c:v>
                </c:pt>
                <c:pt idx="9">
                  <c:v>Eyjafjörður</c:v>
                </c:pt>
                <c:pt idx="10">
                  <c:v>N-Vestfirðir</c:v>
                </c:pt>
                <c:pt idx="11">
                  <c:v>Öll svæði</c:v>
                </c:pt>
                <c:pt idx="12">
                  <c:v>Vestmannaeyjabær</c:v>
                </c:pt>
                <c:pt idx="13">
                  <c:v>Skagafjarðarsýsla</c:v>
                </c:pt>
                <c:pt idx="14">
                  <c:v>S-Vestfirðir</c:v>
                </c:pt>
                <c:pt idx="15">
                  <c:v>Þingeyjarsýsla</c:v>
                </c:pt>
                <c:pt idx="16">
                  <c:v>Fjarðabyggð og Suðurfirðir</c:v>
                </c:pt>
                <c:pt idx="17">
                  <c:v>Dalir</c:v>
                </c:pt>
                <c:pt idx="18">
                  <c:v>Strandir og Reykhólar</c:v>
                </c:pt>
                <c:pt idx="19">
                  <c:v>Akranes og Hvalfjörður</c:v>
                </c:pt>
                <c:pt idx="20">
                  <c:v>Borgarfjarðarsvæði</c:v>
                </c:pt>
                <c:pt idx="21">
                  <c:v>A-Húnavatnssýsla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3.466786355475763</c:v>
                </c:pt>
                <c:pt idx="1">
                  <c:v>3.2692307692307692</c:v>
                </c:pt>
                <c:pt idx="2">
                  <c:v>3.376425855513308</c:v>
                </c:pt>
                <c:pt idx="3">
                  <c:v>3.3553719008264462</c:v>
                </c:pt>
                <c:pt idx="4">
                  <c:v>3.4537815126050422</c:v>
                </c:pt>
                <c:pt idx="5">
                  <c:v>3.2779552715654954</c:v>
                </c:pt>
                <c:pt idx="6">
                  <c:v>3.3058823529411763</c:v>
                </c:pt>
                <c:pt idx="7">
                  <c:v>3.2844036697247705</c:v>
                </c:pt>
                <c:pt idx="8">
                  <c:v>3.2594339622641511</c:v>
                </c:pt>
                <c:pt idx="9">
                  <c:v>3.2791878172588831</c:v>
                </c:pt>
                <c:pt idx="10">
                  <c:v>3.2593984962406015</c:v>
                </c:pt>
                <c:pt idx="11">
                  <c:v>3.2074023922365154</c:v>
                </c:pt>
                <c:pt idx="12">
                  <c:v>3.2307692307692308</c:v>
                </c:pt>
                <c:pt idx="13">
                  <c:v>3.2356687898089174</c:v>
                </c:pt>
                <c:pt idx="14">
                  <c:v>3.2372881355932202</c:v>
                </c:pt>
                <c:pt idx="15">
                  <c:v>3.1693121693121693</c:v>
                </c:pt>
                <c:pt idx="16">
                  <c:v>2.9294871794871793</c:v>
                </c:pt>
                <c:pt idx="17">
                  <c:v>2.9122807017543861</c:v>
                </c:pt>
                <c:pt idx="18">
                  <c:v>3.1111111111111112</c:v>
                </c:pt>
                <c:pt idx="19">
                  <c:v>2.9836065573770494</c:v>
                </c:pt>
                <c:pt idx="20">
                  <c:v>3.029126213592233</c:v>
                </c:pt>
                <c:pt idx="21">
                  <c:v>2.9</c:v>
                </c:pt>
                <c:pt idx="22">
                  <c:v>2.8113207547169812</c:v>
                </c:pt>
                <c:pt idx="23">
                  <c:v>2.8684210526315788</c:v>
                </c:pt>
                <c:pt idx="24">
                  <c:v>2.7260273972602738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Skaftafellssýslur</c:v>
                </c:pt>
                <c:pt idx="2">
                  <c:v>Árnessýsla</c:v>
                </c:pt>
                <c:pt idx="3">
                  <c:v>Grindavíkurbær</c:v>
                </c:pt>
                <c:pt idx="4">
                  <c:v>V-Húnavatnsýsla</c:v>
                </c:pt>
                <c:pt idx="5">
                  <c:v>Akureyri</c:v>
                </c:pt>
                <c:pt idx="6">
                  <c:v>Rangárvallasýsla</c:v>
                </c:pt>
                <c:pt idx="7">
                  <c:v>Snæfellsnes</c:v>
                </c:pt>
                <c:pt idx="8">
                  <c:v>Hérað og N-Múlasýsla</c:v>
                </c:pt>
                <c:pt idx="9">
                  <c:v>Eyjafjörður</c:v>
                </c:pt>
                <c:pt idx="10">
                  <c:v>N-Vestfirðir</c:v>
                </c:pt>
                <c:pt idx="11">
                  <c:v>Öll svæði</c:v>
                </c:pt>
                <c:pt idx="12">
                  <c:v>Vestmannaeyjabær</c:v>
                </c:pt>
                <c:pt idx="13">
                  <c:v>Skagafjarðarsýsla</c:v>
                </c:pt>
                <c:pt idx="14">
                  <c:v>S-Vestfirðir</c:v>
                </c:pt>
                <c:pt idx="15">
                  <c:v>Þingeyjarsýsla</c:v>
                </c:pt>
                <c:pt idx="16">
                  <c:v>Fjarðabyggð og Suðurfirðir</c:v>
                </c:pt>
                <c:pt idx="17">
                  <c:v>Dalir</c:v>
                </c:pt>
                <c:pt idx="18">
                  <c:v>Strandir og Reykhólar</c:v>
                </c:pt>
                <c:pt idx="19">
                  <c:v>Akranes og Hvalfjörður</c:v>
                </c:pt>
                <c:pt idx="20">
                  <c:v>Borgarfjarðarsvæði</c:v>
                </c:pt>
                <c:pt idx="21">
                  <c:v>A-Húnavatnssýsla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3.3829787234042552</c:v>
                </c:pt>
                <c:pt idx="2">
                  <c:v>3.5714285714285716</c:v>
                </c:pt>
                <c:pt idx="4">
                  <c:v>3.5306122448979593</c:v>
                </c:pt>
                <c:pt idx="6">
                  <c:v>3.4527027027027026</c:v>
                </c:pt>
                <c:pt idx="7">
                  <c:v>3.2692307692307692</c:v>
                </c:pt>
                <c:pt idx="8">
                  <c:v>3.2926829268292681</c:v>
                </c:pt>
                <c:pt idx="9">
                  <c:v>3.5407407407407407</c:v>
                </c:pt>
                <c:pt idx="10">
                  <c:v>3.4736842105263159</c:v>
                </c:pt>
                <c:pt idx="11">
                  <c:v>3.3572496263079223</c:v>
                </c:pt>
                <c:pt idx="13">
                  <c:v>3.4430379746835444</c:v>
                </c:pt>
                <c:pt idx="14">
                  <c:v>2.75</c:v>
                </c:pt>
                <c:pt idx="15">
                  <c:v>3.2972972972972974</c:v>
                </c:pt>
                <c:pt idx="16">
                  <c:v>3.3157894736842106</c:v>
                </c:pt>
                <c:pt idx="17">
                  <c:v>3.0666666666666669</c:v>
                </c:pt>
                <c:pt idx="18">
                  <c:v>3.3448275862068964</c:v>
                </c:pt>
                <c:pt idx="19">
                  <c:v>2.9545454545454546</c:v>
                </c:pt>
                <c:pt idx="20">
                  <c:v>3.2615384615384615</c:v>
                </c:pt>
                <c:pt idx="21">
                  <c:v>3.2727272727272729</c:v>
                </c:pt>
                <c:pt idx="23">
                  <c:v>3.0909090909090908</c:v>
                </c:pt>
                <c:pt idx="24">
                  <c:v>2.6923076923076925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Skaftafellssýslur</c:v>
                </c:pt>
                <c:pt idx="2">
                  <c:v>Árnessýsla</c:v>
                </c:pt>
                <c:pt idx="3">
                  <c:v>Grindavíkurbær</c:v>
                </c:pt>
                <c:pt idx="4">
                  <c:v>V-Húnavatnsýsla</c:v>
                </c:pt>
                <c:pt idx="5">
                  <c:v>Akureyri</c:v>
                </c:pt>
                <c:pt idx="6">
                  <c:v>Rangárvallasýsla</c:v>
                </c:pt>
                <c:pt idx="7">
                  <c:v>Snæfellsnes</c:v>
                </c:pt>
                <c:pt idx="8">
                  <c:v>Hérað og N-Múlasýsla</c:v>
                </c:pt>
                <c:pt idx="9">
                  <c:v>Eyjafjörður</c:v>
                </c:pt>
                <c:pt idx="10">
                  <c:v>N-Vestfirðir</c:v>
                </c:pt>
                <c:pt idx="11">
                  <c:v>Öll svæði</c:v>
                </c:pt>
                <c:pt idx="12">
                  <c:v>Vestmannaeyjabær</c:v>
                </c:pt>
                <c:pt idx="13">
                  <c:v>Skagafjarðarsýsla</c:v>
                </c:pt>
                <c:pt idx="14">
                  <c:v>S-Vestfirðir</c:v>
                </c:pt>
                <c:pt idx="15">
                  <c:v>Þingeyjarsýsla</c:v>
                </c:pt>
                <c:pt idx="16">
                  <c:v>Fjarðabyggð og Suðurfirðir</c:v>
                </c:pt>
                <c:pt idx="17">
                  <c:v>Dalir</c:v>
                </c:pt>
                <c:pt idx="18">
                  <c:v>Strandir og Reykhólar</c:v>
                </c:pt>
                <c:pt idx="19">
                  <c:v>Akranes og Hvalfjörður</c:v>
                </c:pt>
                <c:pt idx="20">
                  <c:v>Borgarfjarðarsvæði</c:v>
                </c:pt>
                <c:pt idx="21">
                  <c:v>A-Húnavatnssýsla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9">
                  <c:v>3.031400966183575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A99-4488-814E-8E28D93E8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Skagafjarðarsýsla</c:v>
                </c:pt>
                <c:pt idx="2">
                  <c:v>Akureyri</c:v>
                </c:pt>
                <c:pt idx="3">
                  <c:v>Grindavíkurbær</c:v>
                </c:pt>
                <c:pt idx="4">
                  <c:v>Fjarðabyggð og Suðurfirðir</c:v>
                </c:pt>
                <c:pt idx="5">
                  <c:v>V-Húnavatnsýsla</c:v>
                </c:pt>
                <c:pt idx="6">
                  <c:v>Vestmannaeyjabær</c:v>
                </c:pt>
                <c:pt idx="7">
                  <c:v>Hérað og N-Múlasýsla</c:v>
                </c:pt>
                <c:pt idx="8">
                  <c:v>Öll svæði</c:v>
                </c:pt>
                <c:pt idx="9">
                  <c:v>Árnessýsla</c:v>
                </c:pt>
                <c:pt idx="10">
                  <c:v>Eyjafjörður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N-Vestfirðir</c:v>
                </c:pt>
                <c:pt idx="15">
                  <c:v>Þingeyjarsýsla</c:v>
                </c:pt>
                <c:pt idx="16">
                  <c:v>S-Vestfirðir</c:v>
                </c:pt>
                <c:pt idx="17">
                  <c:v>Borgarfjarðarsvæði</c:v>
                </c:pt>
                <c:pt idx="18">
                  <c:v>Akranes og Hvalfjörður</c:v>
                </c:pt>
                <c:pt idx="19">
                  <c:v>Suðurnesjabær</c:v>
                </c:pt>
                <c:pt idx="20">
                  <c:v>Reykjanesbær</c:v>
                </c:pt>
                <c:pt idx="21">
                  <c:v>A-Húnavatnssýsla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3.7445972495088409</c:v>
                </c:pt>
                <c:pt idx="1">
                  <c:v>3.6121794871794872</c:v>
                </c:pt>
                <c:pt idx="2">
                  <c:v>3.6</c:v>
                </c:pt>
                <c:pt idx="3">
                  <c:v>3.3034188034188032</c:v>
                </c:pt>
                <c:pt idx="4">
                  <c:v>3.2166666666666668</c:v>
                </c:pt>
                <c:pt idx="5">
                  <c:v>3.1834862385321099</c:v>
                </c:pt>
                <c:pt idx="6">
                  <c:v>3.1462686567164178</c:v>
                </c:pt>
                <c:pt idx="7">
                  <c:v>3.1040339702760087</c:v>
                </c:pt>
                <c:pt idx="8">
                  <c:v>3.0651432469304227</c:v>
                </c:pt>
                <c:pt idx="9">
                  <c:v>3.060483870967742</c:v>
                </c:pt>
                <c:pt idx="10">
                  <c:v>3.0488997555012225</c:v>
                </c:pt>
                <c:pt idx="11">
                  <c:v>3.0238907849829353</c:v>
                </c:pt>
                <c:pt idx="12">
                  <c:v>2.9636803874092008</c:v>
                </c:pt>
                <c:pt idx="13">
                  <c:v>2.9472049689440993</c:v>
                </c:pt>
                <c:pt idx="14">
                  <c:v>2.8961538461538461</c:v>
                </c:pt>
                <c:pt idx="15">
                  <c:v>2.8938992042440317</c:v>
                </c:pt>
                <c:pt idx="16">
                  <c:v>2.891089108910891</c:v>
                </c:pt>
                <c:pt idx="17">
                  <c:v>2.7692307692307692</c:v>
                </c:pt>
                <c:pt idx="18">
                  <c:v>2.7634854771784232</c:v>
                </c:pt>
                <c:pt idx="19">
                  <c:v>2.4886731391585761</c:v>
                </c:pt>
                <c:pt idx="20">
                  <c:v>2.4608433734939759</c:v>
                </c:pt>
                <c:pt idx="21">
                  <c:v>2.3960396039603959</c:v>
                </c:pt>
                <c:pt idx="22">
                  <c:v>2.325925925925926</c:v>
                </c:pt>
                <c:pt idx="23">
                  <c:v>2.1696428571428572</c:v>
                </c:pt>
                <c:pt idx="24">
                  <c:v>2.0814814814814815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Skagafjarðarsýsla</c:v>
                </c:pt>
                <c:pt idx="2">
                  <c:v>Akureyri</c:v>
                </c:pt>
                <c:pt idx="3">
                  <c:v>Grindavíkurbær</c:v>
                </c:pt>
                <c:pt idx="4">
                  <c:v>Fjarðabyggð og Suðurfirðir</c:v>
                </c:pt>
                <c:pt idx="5">
                  <c:v>V-Húnavatnsýsla</c:v>
                </c:pt>
                <c:pt idx="6">
                  <c:v>Vestmannaeyjabær</c:v>
                </c:pt>
                <c:pt idx="7">
                  <c:v>Hérað og N-Múlasýsla</c:v>
                </c:pt>
                <c:pt idx="8">
                  <c:v>Öll svæði</c:v>
                </c:pt>
                <c:pt idx="9">
                  <c:v>Árnessýsla</c:v>
                </c:pt>
                <c:pt idx="10">
                  <c:v>Eyjafjörður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N-Vestfirðir</c:v>
                </c:pt>
                <c:pt idx="15">
                  <c:v>Þingeyjarsýsla</c:v>
                </c:pt>
                <c:pt idx="16">
                  <c:v>S-Vestfirðir</c:v>
                </c:pt>
                <c:pt idx="17">
                  <c:v>Borgarfjarðarsvæði</c:v>
                </c:pt>
                <c:pt idx="18">
                  <c:v>Akranes og Hvalfjörður</c:v>
                </c:pt>
                <c:pt idx="19">
                  <c:v>Suðurnesjabær</c:v>
                </c:pt>
                <c:pt idx="20">
                  <c:v>Reykjanesbær</c:v>
                </c:pt>
                <c:pt idx="21">
                  <c:v>A-Húnavatnssýsla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3.6196319018404908</c:v>
                </c:pt>
                <c:pt idx="1">
                  <c:v>3.6315789473684212</c:v>
                </c:pt>
                <c:pt idx="2">
                  <c:v>3.6629213483146068</c:v>
                </c:pt>
                <c:pt idx="3">
                  <c:v>2.838709677419355</c:v>
                </c:pt>
                <c:pt idx="4">
                  <c:v>3.2962962962962963</c:v>
                </c:pt>
                <c:pt idx="5">
                  <c:v>3.1724137931034484</c:v>
                </c:pt>
                <c:pt idx="6">
                  <c:v>3.2972972972972974</c:v>
                </c:pt>
                <c:pt idx="7">
                  <c:v>2.8771929824561404</c:v>
                </c:pt>
                <c:pt idx="8">
                  <c:v>3.098110465116279</c:v>
                </c:pt>
                <c:pt idx="9">
                  <c:v>2.7777777777777777</c:v>
                </c:pt>
                <c:pt idx="10">
                  <c:v>2.810810810810811</c:v>
                </c:pt>
                <c:pt idx="11">
                  <c:v>3.09375</c:v>
                </c:pt>
                <c:pt idx="12">
                  <c:v>2.9859154929577465</c:v>
                </c:pt>
                <c:pt idx="13">
                  <c:v>2.9473684210526314</c:v>
                </c:pt>
                <c:pt idx="14">
                  <c:v>2.9692307692307693</c:v>
                </c:pt>
                <c:pt idx="15">
                  <c:v>2.7924528301886791</c:v>
                </c:pt>
                <c:pt idx="16">
                  <c:v>2.9565217391304346</c:v>
                </c:pt>
                <c:pt idx="17">
                  <c:v>2.6923076923076925</c:v>
                </c:pt>
                <c:pt idx="18">
                  <c:v>2.7857142857142856</c:v>
                </c:pt>
                <c:pt idx="19">
                  <c:v>2.4489795918367347</c:v>
                </c:pt>
                <c:pt idx="20">
                  <c:v>2.3859649122807016</c:v>
                </c:pt>
                <c:pt idx="21">
                  <c:v>2.5263157894736841</c:v>
                </c:pt>
                <c:pt idx="22">
                  <c:v>2.2941176470588234</c:v>
                </c:pt>
                <c:pt idx="23">
                  <c:v>2.7142857142857144</c:v>
                </c:pt>
                <c:pt idx="24">
                  <c:v>2.3684210526315788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Skagafjarðarsýsla</c:v>
                </c:pt>
                <c:pt idx="2">
                  <c:v>Akureyri</c:v>
                </c:pt>
                <c:pt idx="3">
                  <c:v>Grindavíkurbær</c:v>
                </c:pt>
                <c:pt idx="4">
                  <c:v>Fjarðabyggð og Suðurfirðir</c:v>
                </c:pt>
                <c:pt idx="5">
                  <c:v>V-Húnavatnsýsla</c:v>
                </c:pt>
                <c:pt idx="6">
                  <c:v>Vestmannaeyjabær</c:v>
                </c:pt>
                <c:pt idx="7">
                  <c:v>Hérað og N-Múlasýsla</c:v>
                </c:pt>
                <c:pt idx="8">
                  <c:v>Öll svæði</c:v>
                </c:pt>
                <c:pt idx="9">
                  <c:v>Árnessýsla</c:v>
                </c:pt>
                <c:pt idx="10">
                  <c:v>Eyjafjörður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N-Vestfirðir</c:v>
                </c:pt>
                <c:pt idx="15">
                  <c:v>Þingeyjarsýsla</c:v>
                </c:pt>
                <c:pt idx="16">
                  <c:v>S-Vestfirðir</c:v>
                </c:pt>
                <c:pt idx="17">
                  <c:v>Borgarfjarðarsvæði</c:v>
                </c:pt>
                <c:pt idx="18">
                  <c:v>Akranes og Hvalfjörður</c:v>
                </c:pt>
                <c:pt idx="19">
                  <c:v>Suðurnesjabær</c:v>
                </c:pt>
                <c:pt idx="20">
                  <c:v>Reykjanesbær</c:v>
                </c:pt>
                <c:pt idx="21">
                  <c:v>A-Húnavatnssýsla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3.7166123778501627</c:v>
                </c:pt>
                <c:pt idx="1">
                  <c:v>3.6416184971098264</c:v>
                </c:pt>
                <c:pt idx="2">
                  <c:v>3.5686274509803924</c:v>
                </c:pt>
                <c:pt idx="3">
                  <c:v>3.2121212121212119</c:v>
                </c:pt>
                <c:pt idx="4">
                  <c:v>3.1676646706586826</c:v>
                </c:pt>
                <c:pt idx="5">
                  <c:v>3.3442622950819674</c:v>
                </c:pt>
                <c:pt idx="6">
                  <c:v>3.1944444444444446</c:v>
                </c:pt>
                <c:pt idx="7">
                  <c:v>3.1453744493392071</c:v>
                </c:pt>
                <c:pt idx="8">
                  <c:v>3.0632542655014565</c:v>
                </c:pt>
                <c:pt idx="9">
                  <c:v>2.9895104895104896</c:v>
                </c:pt>
                <c:pt idx="10">
                  <c:v>3.0765550239234449</c:v>
                </c:pt>
                <c:pt idx="11">
                  <c:v>2.8875000000000002</c:v>
                </c:pt>
                <c:pt idx="12">
                  <c:v>2.9304347826086956</c:v>
                </c:pt>
                <c:pt idx="13">
                  <c:v>2.9325842696629212</c:v>
                </c:pt>
                <c:pt idx="14">
                  <c:v>2.9020979020979021</c:v>
                </c:pt>
                <c:pt idx="15">
                  <c:v>2.8669950738916254</c:v>
                </c:pt>
                <c:pt idx="16">
                  <c:v>2.8548387096774195</c:v>
                </c:pt>
                <c:pt idx="17">
                  <c:v>2.7168141592920354</c:v>
                </c:pt>
                <c:pt idx="18">
                  <c:v>2.7604562737642584</c:v>
                </c:pt>
                <c:pt idx="19">
                  <c:v>2.4817073170731709</c:v>
                </c:pt>
                <c:pt idx="20">
                  <c:v>2.6</c:v>
                </c:pt>
                <c:pt idx="21">
                  <c:v>2.44</c:v>
                </c:pt>
                <c:pt idx="22">
                  <c:v>2.4743589743589745</c:v>
                </c:pt>
                <c:pt idx="23">
                  <c:v>2.1475409836065573</c:v>
                </c:pt>
                <c:pt idx="24">
                  <c:v>2.074074074074074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Skagafjarðarsýsla</c:v>
                </c:pt>
                <c:pt idx="2">
                  <c:v>Akureyri</c:v>
                </c:pt>
                <c:pt idx="3">
                  <c:v>Grindavíkurbær</c:v>
                </c:pt>
                <c:pt idx="4">
                  <c:v>Fjarðabyggð og Suðurfirðir</c:v>
                </c:pt>
                <c:pt idx="5">
                  <c:v>V-Húnavatnsýsla</c:v>
                </c:pt>
                <c:pt idx="6">
                  <c:v>Vestmannaeyjabær</c:v>
                </c:pt>
                <c:pt idx="7">
                  <c:v>Hérað og N-Múlasýsla</c:v>
                </c:pt>
                <c:pt idx="8">
                  <c:v>Öll svæði</c:v>
                </c:pt>
                <c:pt idx="9">
                  <c:v>Árnessýsla</c:v>
                </c:pt>
                <c:pt idx="10">
                  <c:v>Eyjafjörður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N-Vestfirðir</c:v>
                </c:pt>
                <c:pt idx="15">
                  <c:v>Þingeyjarsýsla</c:v>
                </c:pt>
                <c:pt idx="16">
                  <c:v>S-Vestfirðir</c:v>
                </c:pt>
                <c:pt idx="17">
                  <c:v>Borgarfjarðarsvæði</c:v>
                </c:pt>
                <c:pt idx="18">
                  <c:v>Akranes og Hvalfjörður</c:v>
                </c:pt>
                <c:pt idx="19">
                  <c:v>Suðurnesjabær</c:v>
                </c:pt>
                <c:pt idx="20">
                  <c:v>Reykjanesbær</c:v>
                </c:pt>
                <c:pt idx="21">
                  <c:v>A-Húnavatnssýsla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3.382716049382716</c:v>
                </c:pt>
                <c:pt idx="4">
                  <c:v>3</c:v>
                </c:pt>
                <c:pt idx="5">
                  <c:v>3.21875</c:v>
                </c:pt>
                <c:pt idx="7">
                  <c:v>3</c:v>
                </c:pt>
                <c:pt idx="8">
                  <c:v>2.8685171658144633</c:v>
                </c:pt>
                <c:pt idx="9">
                  <c:v>3.1568627450980391</c:v>
                </c:pt>
                <c:pt idx="10">
                  <c:v>3.0294117647058822</c:v>
                </c:pt>
                <c:pt idx="11">
                  <c:v>2.7446808510638299</c:v>
                </c:pt>
                <c:pt idx="12">
                  <c:v>2.9285714285714284</c:v>
                </c:pt>
                <c:pt idx="13">
                  <c:v>3.0128205128205128</c:v>
                </c:pt>
                <c:pt idx="14">
                  <c:v>3.0833333333333335</c:v>
                </c:pt>
                <c:pt idx="15">
                  <c:v>2.736842105263158</c:v>
                </c:pt>
                <c:pt idx="16">
                  <c:v>2.5499999999999998</c:v>
                </c:pt>
                <c:pt idx="17">
                  <c:v>2.8923076923076922</c:v>
                </c:pt>
                <c:pt idx="18">
                  <c:v>2.4782608695652173</c:v>
                </c:pt>
                <c:pt idx="19">
                  <c:v>2.4666666666666668</c:v>
                </c:pt>
                <c:pt idx="21">
                  <c:v>2.25</c:v>
                </c:pt>
                <c:pt idx="22">
                  <c:v>2.25</c:v>
                </c:pt>
                <c:pt idx="23">
                  <c:v>2.203125</c:v>
                </c:pt>
                <c:pt idx="24">
                  <c:v>1.8181818181818181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Skagafjarðarsýsla</c:v>
                </c:pt>
                <c:pt idx="2">
                  <c:v>Akureyri</c:v>
                </c:pt>
                <c:pt idx="3">
                  <c:v>Grindavíkurbær</c:v>
                </c:pt>
                <c:pt idx="4">
                  <c:v>Fjarðabyggð og Suðurfirðir</c:v>
                </c:pt>
                <c:pt idx="5">
                  <c:v>V-Húnavatnsýsla</c:v>
                </c:pt>
                <c:pt idx="6">
                  <c:v>Vestmannaeyjabær</c:v>
                </c:pt>
                <c:pt idx="7">
                  <c:v>Hérað og N-Múlasýsla</c:v>
                </c:pt>
                <c:pt idx="8">
                  <c:v>Öll svæði</c:v>
                </c:pt>
                <c:pt idx="9">
                  <c:v>Árnessýsla</c:v>
                </c:pt>
                <c:pt idx="10">
                  <c:v>Eyjafjörður</c:v>
                </c:pt>
                <c:pt idx="11">
                  <c:v>Skaftafellssýslur</c:v>
                </c:pt>
                <c:pt idx="12">
                  <c:v>Snæfellsnes</c:v>
                </c:pt>
                <c:pt idx="13">
                  <c:v>Rangárvallasýsla</c:v>
                </c:pt>
                <c:pt idx="14">
                  <c:v>N-Vestfirðir</c:v>
                </c:pt>
                <c:pt idx="15">
                  <c:v>Þingeyjarsýsla</c:v>
                </c:pt>
                <c:pt idx="16">
                  <c:v>S-Vestfirðir</c:v>
                </c:pt>
                <c:pt idx="17">
                  <c:v>Borgarfjarðarsvæði</c:v>
                </c:pt>
                <c:pt idx="18">
                  <c:v>Akranes og Hvalfjörður</c:v>
                </c:pt>
                <c:pt idx="19">
                  <c:v>Suðurnesjabær</c:v>
                </c:pt>
                <c:pt idx="20">
                  <c:v>Reykjanesbær</c:v>
                </c:pt>
                <c:pt idx="21">
                  <c:v>A-Húnavatnssýsla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8">
                  <c:v>2.7770419426048565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2DA-4E3B-8A79-8D6D85F5A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8-4CAD-8FD7-2A3AEA311C51}"/>
              </c:ext>
            </c:extLst>
          </c:dPt>
          <c:cat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Skagafjarðarsýsla</c:v>
                </c:pt>
                <c:pt idx="2">
                  <c:v>Vestmannaeyjabær</c:v>
                </c:pt>
                <c:pt idx="3">
                  <c:v>Snæfellsnes</c:v>
                </c:pt>
                <c:pt idx="4">
                  <c:v>Eyjafjörður</c:v>
                </c:pt>
                <c:pt idx="5">
                  <c:v>S-Vestfirðir</c:v>
                </c:pt>
                <c:pt idx="6">
                  <c:v>Akureyri</c:v>
                </c:pt>
                <c:pt idx="7">
                  <c:v>Grindavíkurbær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N-Vestfirðir</c:v>
                </c:pt>
                <c:pt idx="11">
                  <c:v>Höfuðborgarsvæðið</c:v>
                </c:pt>
                <c:pt idx="12">
                  <c:v>Árnessýsla</c:v>
                </c:pt>
                <c:pt idx="13">
                  <c:v>Rangárvallasýsla</c:v>
                </c:pt>
                <c:pt idx="14">
                  <c:v>Öll svæði</c:v>
                </c:pt>
                <c:pt idx="15">
                  <c:v>Strandir og Reykhólar</c:v>
                </c:pt>
                <c:pt idx="16">
                  <c:v>A-Húnavatnssýsla</c:v>
                </c:pt>
                <c:pt idx="17">
                  <c:v>Skaftafellssýslur</c:v>
                </c:pt>
                <c:pt idx="18">
                  <c:v>Borgarfjarðarsvæði</c:v>
                </c:pt>
                <c:pt idx="19">
                  <c:v>Akranes og Hvalfjörður</c:v>
                </c:pt>
                <c:pt idx="20">
                  <c:v>Þingeyjarsýsla</c:v>
                </c:pt>
                <c:pt idx="21">
                  <c:v>Dalir</c:v>
                </c:pt>
                <c:pt idx="22">
                  <c:v>Suðurnesjabær</c:v>
                </c:pt>
                <c:pt idx="23">
                  <c:v>Sveitarfélagið Vogar</c:v>
                </c:pt>
                <c:pt idx="24">
                  <c:v>Reykjanesbær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3.8963585434173669</c:v>
                </c:pt>
                <c:pt idx="1">
                  <c:v>3.8766233766233764</c:v>
                </c:pt>
                <c:pt idx="2">
                  <c:v>3.7365269461077846</c:v>
                </c:pt>
                <c:pt idx="3">
                  <c:v>3.6194029850746268</c:v>
                </c:pt>
                <c:pt idx="4">
                  <c:v>3.5760598503740648</c:v>
                </c:pt>
                <c:pt idx="5">
                  <c:v>3.5679611650485437</c:v>
                </c:pt>
                <c:pt idx="6">
                  <c:v>3.5615615615615615</c:v>
                </c:pt>
                <c:pt idx="7">
                  <c:v>3.5536480686695278</c:v>
                </c:pt>
                <c:pt idx="8">
                  <c:v>3.5483870967741935</c:v>
                </c:pt>
                <c:pt idx="9">
                  <c:v>3.5431034482758621</c:v>
                </c:pt>
                <c:pt idx="10">
                  <c:v>3.4586466165413534</c:v>
                </c:pt>
                <c:pt idx="11">
                  <c:v>3.4564356435643564</c:v>
                </c:pt>
                <c:pt idx="12">
                  <c:v>3.3946830265848669</c:v>
                </c:pt>
                <c:pt idx="13">
                  <c:v>3.391025641025641</c:v>
                </c:pt>
                <c:pt idx="14">
                  <c:v>3.3600920069005173</c:v>
                </c:pt>
                <c:pt idx="15">
                  <c:v>3.2971014492753623</c:v>
                </c:pt>
                <c:pt idx="16">
                  <c:v>3.2791878172588831</c:v>
                </c:pt>
                <c:pt idx="17">
                  <c:v>3.2491349480968856</c:v>
                </c:pt>
                <c:pt idx="18">
                  <c:v>3.1947115384615383</c:v>
                </c:pt>
                <c:pt idx="19">
                  <c:v>3.1312500000000001</c:v>
                </c:pt>
                <c:pt idx="20">
                  <c:v>3.0837837837837836</c:v>
                </c:pt>
                <c:pt idx="21">
                  <c:v>3.0720720720720722</c:v>
                </c:pt>
                <c:pt idx="22">
                  <c:v>2.4983277591973243</c:v>
                </c:pt>
                <c:pt idx="23">
                  <c:v>2.4736842105263159</c:v>
                </c:pt>
                <c:pt idx="24">
                  <c:v>2.012084592145015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Skagafjarðarsýsla</c:v>
                </c:pt>
                <c:pt idx="2">
                  <c:v>Vestmannaeyjabær</c:v>
                </c:pt>
                <c:pt idx="3">
                  <c:v>Snæfellsnes</c:v>
                </c:pt>
                <c:pt idx="4">
                  <c:v>Eyjafjörður</c:v>
                </c:pt>
                <c:pt idx="5">
                  <c:v>S-Vestfirðir</c:v>
                </c:pt>
                <c:pt idx="6">
                  <c:v>Akureyri</c:v>
                </c:pt>
                <c:pt idx="7">
                  <c:v>Grindavíkurbær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N-Vestfirðir</c:v>
                </c:pt>
                <c:pt idx="11">
                  <c:v>Höfuðborgarsvæðið</c:v>
                </c:pt>
                <c:pt idx="12">
                  <c:v>Árnessýsla</c:v>
                </c:pt>
                <c:pt idx="13">
                  <c:v>Rangárvallasýsla</c:v>
                </c:pt>
                <c:pt idx="14">
                  <c:v>Öll svæði</c:v>
                </c:pt>
                <c:pt idx="15">
                  <c:v>Strandir og Reykhólar</c:v>
                </c:pt>
                <c:pt idx="16">
                  <c:v>A-Húnavatnssýsla</c:v>
                </c:pt>
                <c:pt idx="17">
                  <c:v>Skaftafellssýslur</c:v>
                </c:pt>
                <c:pt idx="18">
                  <c:v>Borgarfjarðarsvæði</c:v>
                </c:pt>
                <c:pt idx="19">
                  <c:v>Akranes og Hvalfjörður</c:v>
                </c:pt>
                <c:pt idx="20">
                  <c:v>Þingeyjarsýsla</c:v>
                </c:pt>
                <c:pt idx="21">
                  <c:v>Dalir</c:v>
                </c:pt>
                <c:pt idx="22">
                  <c:v>Suðurnesjabær</c:v>
                </c:pt>
                <c:pt idx="23">
                  <c:v>Sveitarfélagið Vogar</c:v>
                </c:pt>
                <c:pt idx="24">
                  <c:v>Reykjanesbær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3.925925925925926</c:v>
                </c:pt>
                <c:pt idx="1">
                  <c:v>4.1621621621621623</c:v>
                </c:pt>
                <c:pt idx="2">
                  <c:v>3.8378378378378377</c:v>
                </c:pt>
                <c:pt idx="3">
                  <c:v>3.7260273972602738</c:v>
                </c:pt>
                <c:pt idx="4">
                  <c:v>3.2777777777777777</c:v>
                </c:pt>
                <c:pt idx="5">
                  <c:v>3.6</c:v>
                </c:pt>
                <c:pt idx="6">
                  <c:v>3.6590909090909092</c:v>
                </c:pt>
                <c:pt idx="7">
                  <c:v>3.3225806451612905</c:v>
                </c:pt>
                <c:pt idx="8">
                  <c:v>3.6</c:v>
                </c:pt>
                <c:pt idx="9">
                  <c:v>3.6140350877192984</c:v>
                </c:pt>
                <c:pt idx="10">
                  <c:v>3.515625</c:v>
                </c:pt>
                <c:pt idx="11">
                  <c:v>3.3489096573208723</c:v>
                </c:pt>
                <c:pt idx="12">
                  <c:v>3.435483870967742</c:v>
                </c:pt>
                <c:pt idx="13">
                  <c:v>3.3513513513513513</c:v>
                </c:pt>
                <c:pt idx="14">
                  <c:v>3.378021978021978</c:v>
                </c:pt>
                <c:pt idx="15">
                  <c:v>3.1764705882352939</c:v>
                </c:pt>
                <c:pt idx="16">
                  <c:v>3.263157894736842</c:v>
                </c:pt>
                <c:pt idx="17">
                  <c:v>3.375</c:v>
                </c:pt>
                <c:pt idx="18">
                  <c:v>3.2153846153846155</c:v>
                </c:pt>
                <c:pt idx="19">
                  <c:v>3.3333333333333335</c:v>
                </c:pt>
                <c:pt idx="20">
                  <c:v>3.1320754716981134</c:v>
                </c:pt>
                <c:pt idx="21">
                  <c:v>3.4285714285714284</c:v>
                </c:pt>
                <c:pt idx="22">
                  <c:v>2.693877551020408</c:v>
                </c:pt>
                <c:pt idx="23">
                  <c:v>2.6111111111111112</c:v>
                </c:pt>
                <c:pt idx="24">
                  <c:v>2.0877192982456139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Skagafjarðarsýsla</c:v>
                </c:pt>
                <c:pt idx="2">
                  <c:v>Vestmannaeyjabær</c:v>
                </c:pt>
                <c:pt idx="3">
                  <c:v>Snæfellsnes</c:v>
                </c:pt>
                <c:pt idx="4">
                  <c:v>Eyjafjörður</c:v>
                </c:pt>
                <c:pt idx="5">
                  <c:v>S-Vestfirðir</c:v>
                </c:pt>
                <c:pt idx="6">
                  <c:v>Akureyri</c:v>
                </c:pt>
                <c:pt idx="7">
                  <c:v>Grindavíkurbær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N-Vestfirðir</c:v>
                </c:pt>
                <c:pt idx="11">
                  <c:v>Höfuðborgarsvæðið</c:v>
                </c:pt>
                <c:pt idx="12">
                  <c:v>Árnessýsla</c:v>
                </c:pt>
                <c:pt idx="13">
                  <c:v>Rangárvallasýsla</c:v>
                </c:pt>
                <c:pt idx="14">
                  <c:v>Öll svæði</c:v>
                </c:pt>
                <c:pt idx="15">
                  <c:v>Strandir og Reykhólar</c:v>
                </c:pt>
                <c:pt idx="16">
                  <c:v>A-Húnavatnssýsla</c:v>
                </c:pt>
                <c:pt idx="17">
                  <c:v>Skaftafellssýslur</c:v>
                </c:pt>
                <c:pt idx="18">
                  <c:v>Borgarfjarðarsvæði</c:v>
                </c:pt>
                <c:pt idx="19">
                  <c:v>Akranes og Hvalfjörður</c:v>
                </c:pt>
                <c:pt idx="20">
                  <c:v>Þingeyjarsýsla</c:v>
                </c:pt>
                <c:pt idx="21">
                  <c:v>Dalir</c:v>
                </c:pt>
                <c:pt idx="22">
                  <c:v>Suðurnesjabær</c:v>
                </c:pt>
                <c:pt idx="23">
                  <c:v>Sveitarfélagið Vogar</c:v>
                </c:pt>
                <c:pt idx="24">
                  <c:v>Reykjanesbær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3.8048780487804876</c:v>
                </c:pt>
                <c:pt idx="1">
                  <c:v>3.8596491228070176</c:v>
                </c:pt>
                <c:pt idx="2">
                  <c:v>3.6298342541436464</c:v>
                </c:pt>
                <c:pt idx="3">
                  <c:v>3.5720720720720722</c:v>
                </c:pt>
                <c:pt idx="4">
                  <c:v>3.4782608695652173</c:v>
                </c:pt>
                <c:pt idx="5">
                  <c:v>3.5691056910569108</c:v>
                </c:pt>
                <c:pt idx="6">
                  <c:v>3.4857142857142858</c:v>
                </c:pt>
                <c:pt idx="7">
                  <c:v>3.3023255813953489</c:v>
                </c:pt>
                <c:pt idx="8">
                  <c:v>3.6341463414634148</c:v>
                </c:pt>
                <c:pt idx="9">
                  <c:v>3.5132743362831858</c:v>
                </c:pt>
                <c:pt idx="10">
                  <c:v>3.4259927797833933</c:v>
                </c:pt>
                <c:pt idx="11">
                  <c:v>3.4290429042904291</c:v>
                </c:pt>
                <c:pt idx="12">
                  <c:v>3.3333333333333335</c:v>
                </c:pt>
                <c:pt idx="13">
                  <c:v>3.3793103448275863</c:v>
                </c:pt>
                <c:pt idx="14">
                  <c:v>3.3009318085556969</c:v>
                </c:pt>
                <c:pt idx="15">
                  <c:v>3.2894736842105261</c:v>
                </c:pt>
                <c:pt idx="16">
                  <c:v>3.2653061224489797</c:v>
                </c:pt>
                <c:pt idx="17">
                  <c:v>3.064516129032258</c:v>
                </c:pt>
                <c:pt idx="18">
                  <c:v>3.1513761467889907</c:v>
                </c:pt>
                <c:pt idx="19">
                  <c:v>3.053639846743295</c:v>
                </c:pt>
                <c:pt idx="20">
                  <c:v>3.0306122448979593</c:v>
                </c:pt>
                <c:pt idx="21">
                  <c:v>2.9491525423728815</c:v>
                </c:pt>
                <c:pt idx="22">
                  <c:v>2.4367088607594938</c:v>
                </c:pt>
                <c:pt idx="23">
                  <c:v>2.4375</c:v>
                </c:pt>
                <c:pt idx="24">
                  <c:v>2.0161290322580645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Skagafjarðarsýsla</c:v>
                </c:pt>
                <c:pt idx="2">
                  <c:v>Vestmannaeyjabær</c:v>
                </c:pt>
                <c:pt idx="3">
                  <c:v>Snæfellsnes</c:v>
                </c:pt>
                <c:pt idx="4">
                  <c:v>Eyjafjörður</c:v>
                </c:pt>
                <c:pt idx="5">
                  <c:v>S-Vestfirðir</c:v>
                </c:pt>
                <c:pt idx="6">
                  <c:v>Akureyri</c:v>
                </c:pt>
                <c:pt idx="7">
                  <c:v>Grindavíkurbær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N-Vestfirðir</c:v>
                </c:pt>
                <c:pt idx="11">
                  <c:v>Höfuðborgarsvæðið</c:v>
                </c:pt>
                <c:pt idx="12">
                  <c:v>Árnessýsla</c:v>
                </c:pt>
                <c:pt idx="13">
                  <c:v>Rangárvallasýsla</c:v>
                </c:pt>
                <c:pt idx="14">
                  <c:v>Öll svæði</c:v>
                </c:pt>
                <c:pt idx="15">
                  <c:v>Strandir og Reykhólar</c:v>
                </c:pt>
                <c:pt idx="16">
                  <c:v>A-Húnavatnssýsla</c:v>
                </c:pt>
                <c:pt idx="17">
                  <c:v>Skaftafellssýslur</c:v>
                </c:pt>
                <c:pt idx="18">
                  <c:v>Borgarfjarðarsvæði</c:v>
                </c:pt>
                <c:pt idx="19">
                  <c:v>Akranes og Hvalfjörður</c:v>
                </c:pt>
                <c:pt idx="20">
                  <c:v>Þingeyjarsýsla</c:v>
                </c:pt>
                <c:pt idx="21">
                  <c:v>Dalir</c:v>
                </c:pt>
                <c:pt idx="22">
                  <c:v>Suðurnesjabær</c:v>
                </c:pt>
                <c:pt idx="23">
                  <c:v>Sveitarfélagið Vogar</c:v>
                </c:pt>
                <c:pt idx="24">
                  <c:v>Reykjanesbær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3.5789473684210527</c:v>
                </c:pt>
                <c:pt idx="1">
                  <c:v>3.65</c:v>
                </c:pt>
                <c:pt idx="3">
                  <c:v>3.4074074074074074</c:v>
                </c:pt>
                <c:pt idx="4">
                  <c:v>3.5681818181818183</c:v>
                </c:pt>
                <c:pt idx="5">
                  <c:v>2.9047619047619047</c:v>
                </c:pt>
                <c:pt idx="8">
                  <c:v>3.5625</c:v>
                </c:pt>
                <c:pt idx="9">
                  <c:v>3.3414634146341462</c:v>
                </c:pt>
                <c:pt idx="10">
                  <c:v>3.4736842105263159</c:v>
                </c:pt>
                <c:pt idx="12">
                  <c:v>3.4271844660194173</c:v>
                </c:pt>
                <c:pt idx="13">
                  <c:v>3.3918918918918921</c:v>
                </c:pt>
                <c:pt idx="14">
                  <c:v>3.2952522255192878</c:v>
                </c:pt>
                <c:pt idx="15">
                  <c:v>3.5438596491228069</c:v>
                </c:pt>
                <c:pt idx="16">
                  <c:v>3.1206896551724137</c:v>
                </c:pt>
                <c:pt idx="17">
                  <c:v>2.8681318681318682</c:v>
                </c:pt>
                <c:pt idx="18">
                  <c:v>3.2170542635658914</c:v>
                </c:pt>
                <c:pt idx="19">
                  <c:v>3.1739130434782608</c:v>
                </c:pt>
                <c:pt idx="20">
                  <c:v>3.0438596491228069</c:v>
                </c:pt>
                <c:pt idx="21">
                  <c:v>2.870967741935484</c:v>
                </c:pt>
                <c:pt idx="22">
                  <c:v>2.3846153846153846</c:v>
                </c:pt>
                <c:pt idx="23">
                  <c:v>2.3636363636363638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Skagafjarðarsýsla</c:v>
                </c:pt>
                <c:pt idx="2">
                  <c:v>Vestmannaeyjabær</c:v>
                </c:pt>
                <c:pt idx="3">
                  <c:v>Snæfellsnes</c:v>
                </c:pt>
                <c:pt idx="4">
                  <c:v>Eyjafjörður</c:v>
                </c:pt>
                <c:pt idx="5">
                  <c:v>S-Vestfirðir</c:v>
                </c:pt>
                <c:pt idx="6">
                  <c:v>Akureyri</c:v>
                </c:pt>
                <c:pt idx="7">
                  <c:v>Grindavíkurbær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N-Vestfirðir</c:v>
                </c:pt>
                <c:pt idx="11">
                  <c:v>Höfuðborgarsvæðið</c:v>
                </c:pt>
                <c:pt idx="12">
                  <c:v>Árnessýsla</c:v>
                </c:pt>
                <c:pt idx="13">
                  <c:v>Rangárvallasýsla</c:v>
                </c:pt>
                <c:pt idx="14">
                  <c:v>Öll svæði</c:v>
                </c:pt>
                <c:pt idx="15">
                  <c:v>Strandir og Reykhólar</c:v>
                </c:pt>
                <c:pt idx="16">
                  <c:v>A-Húnavatnssýsla</c:v>
                </c:pt>
                <c:pt idx="17">
                  <c:v>Skaftafellssýslur</c:v>
                </c:pt>
                <c:pt idx="18">
                  <c:v>Borgarfjarðarsvæði</c:v>
                </c:pt>
                <c:pt idx="19">
                  <c:v>Akranes og Hvalfjörður</c:v>
                </c:pt>
                <c:pt idx="20">
                  <c:v>Þingeyjarsýsla</c:v>
                </c:pt>
                <c:pt idx="21">
                  <c:v>Dalir</c:v>
                </c:pt>
                <c:pt idx="22">
                  <c:v>Suðurnesjabær</c:v>
                </c:pt>
                <c:pt idx="23">
                  <c:v>Sveitarfélagið Vogar</c:v>
                </c:pt>
                <c:pt idx="24">
                  <c:v>Reykjanesbær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9">
                  <c:v>3.1133333333333333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66C-4ECE-8ABE-09ACA6217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3BD-8BC7-D6B818F5A54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3BD-8BC7-D6B818F5A54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3BD-8BC7-D6B818F5A54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3BD-8BC7-D6B818F5A54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3BD-8BC7-D6B818F5A54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3BD-8BC7-D6B818F5A54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40-43BD-8BC7-D6B818F5A54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40-43BD-8BC7-D6B818F5A54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40-43BD-8BC7-D6B818F5A54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40-43BD-8BC7-D6B818F5A54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40-43BD-8BC7-D6B818F5A54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40-43BD-8BC7-D6B818F5A54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40-43BD-8BC7-D6B818F5A54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40-43BD-8BC7-D6B818F5A54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40-43BD-8BC7-D6B818F5A54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40-43BD-8BC7-D6B818F5A54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40-43BD-8BC7-D6B818F5A54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40-43BD-8BC7-D6B818F5A54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40-43BD-8BC7-D6B818F5A54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40-43BD-8BC7-D6B818F5A54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40-43BD-8BC7-D6B818F5A54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40-43BD-8BC7-D6B818F5A54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40-43BD-8BC7-D6B818F5A54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40-43BD-8BC7-D6B818F5A54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40-43BD-8BC7-D6B818F5A54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40-43BD-8BC7-D6B818F5A54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40-43BD-8BC7-D6B818F5A54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40-43BD-8BC7-D6B818F5A54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40-43BD-8BC7-D6B818F5A54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40-43BD-8BC7-D6B818F5A54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40-43BD-8BC7-D6B818F5A54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40-43BD-8BC7-D6B818F5A54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40-43BD-8BC7-D6B818F5A54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40-43BD-8BC7-D6B818F5A54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40-43BD-8BC7-D6B818F5A54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A40-43BD-8BC7-D6B818F5A54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A40-43BD-8BC7-D6B818F5A54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A40-43BD-8BC7-D6B818F5A54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A40-43BD-8BC7-D6B818F5A54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A40-43BD-8BC7-D6B818F5A54A}"/>
              </c:ext>
            </c:extLst>
          </c:dPt>
          <c:dLbls>
            <c:dLbl>
              <c:idx val="0"/>
              <c:layout>
                <c:manualLayout>
                  <c:x val="-1.4571448583007685E-2"/>
                  <c:y val="-1.95045667318070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40-43BD-8BC7-D6B818F5A54A}"/>
                </c:ext>
              </c:extLst>
            </c:dLbl>
            <c:dLbl>
              <c:idx val="1"/>
              <c:layout>
                <c:manualLayout>
                  <c:x val="-1.1025358324145534E-2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40-43BD-8BC7-D6B818F5A54A}"/>
                </c:ext>
              </c:extLst>
            </c:dLbl>
            <c:dLbl>
              <c:idx val="2"/>
              <c:layout>
                <c:manualLayout>
                  <c:x val="-8.8202760079797889E-3"/>
                  <c:y val="2.9399323267827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A40-43BD-8BC7-D6B818F5A54A}"/>
                </c:ext>
              </c:extLst>
            </c:dLbl>
            <c:dLbl>
              <c:idx val="3"/>
              <c:layout>
                <c:manualLayout>
                  <c:x val="-5.5621839119324905E-3"/>
                  <c:y val="-3.3459141895081189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A40-43BD-8BC7-D6B818F5A54A}"/>
                </c:ext>
              </c:extLst>
            </c:dLbl>
            <c:dLbl>
              <c:idx val="4"/>
              <c:layout>
                <c:manualLayout>
                  <c:x val="-9.6843104389368068E-3"/>
                  <c:y val="-1.07559550502789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A40-43BD-8BC7-D6B818F5A54A}"/>
                </c:ext>
              </c:extLst>
            </c:dLbl>
            <c:dLbl>
              <c:idx val="5"/>
              <c:layout>
                <c:manualLayout>
                  <c:x val="-6.61521499448748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40-43BD-8BC7-D6B818F5A54A}"/>
                </c:ext>
              </c:extLst>
            </c:dLbl>
            <c:dLbl>
              <c:idx val="6"/>
              <c:layout>
                <c:manualLayout>
                  <c:x val="-1.0737333532989158E-2"/>
                  <c:y val="-1.00356911189882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A40-43BD-8BC7-D6B818F5A54A}"/>
                </c:ext>
              </c:extLst>
            </c:dLbl>
            <c:dLbl>
              <c:idx val="7"/>
              <c:layout>
                <c:manualLayout>
                  <c:x val="-1.211474691217884E-2"/>
                  <c:y val="5.0670803483033079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A40-43BD-8BC7-D6B818F5A54A}"/>
                </c:ext>
              </c:extLst>
            </c:dLbl>
            <c:dLbl>
              <c:idx val="8"/>
              <c:layout>
                <c:manualLayout>
                  <c:x val="-1.0575666713360351E-2"/>
                  <c:y val="-1.5004301889673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A40-43BD-8BC7-D6B818F5A54A}"/>
                </c:ext>
              </c:extLst>
            </c:dLbl>
            <c:dLbl>
              <c:idx val="9"/>
              <c:layout>
                <c:manualLayout>
                  <c:x val="-4.6355054752370509E-3"/>
                  <c:y val="8.616088041649348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A40-43BD-8BC7-D6B818F5A54A}"/>
                </c:ext>
              </c:extLst>
            </c:dLbl>
            <c:dLbl>
              <c:idx val="10"/>
              <c:layout>
                <c:manualLayout>
                  <c:x val="-8.82027600797986E-3"/>
                  <c:y val="1.16768507459685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A40-43BD-8BC7-D6B818F5A54A}"/>
                </c:ext>
              </c:extLst>
            </c:dLbl>
            <c:dLbl>
              <c:idx val="11"/>
              <c:layout>
                <c:manualLayout>
                  <c:x val="-1.3230414011969685E-2"/>
                  <c:y val="-8.15061414244691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A40-43BD-8BC7-D6B818F5A54A}"/>
                </c:ext>
              </c:extLst>
            </c:dLbl>
            <c:dLbl>
              <c:idx val="12"/>
              <c:layout>
                <c:manualLayout>
                  <c:x val="-1.0260333392908034E-2"/>
                  <c:y val="-2.4001959544594615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A40-43BD-8BC7-D6B818F5A54A}"/>
                </c:ext>
              </c:extLst>
            </c:dLbl>
            <c:dLbl>
              <c:idx val="13"/>
              <c:layout>
                <c:manualLayout>
                  <c:x val="-9.3962989619510873E-3"/>
                  <c:y val="-3.27431860078022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A40-43BD-8BC7-D6B818F5A54A}"/>
                </c:ext>
              </c:extLst>
            </c:dLbl>
            <c:dLbl>
              <c:idx val="14"/>
              <c:layout>
                <c:manualLayout>
                  <c:x val="-2.5785782256077826E-2"/>
                  <c:y val="-1.4963067754044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A40-43BD-8BC7-D6B818F5A54A}"/>
                </c:ext>
              </c:extLst>
            </c:dLbl>
            <c:dLbl>
              <c:idx val="15"/>
              <c:layout>
                <c:manualLayout>
                  <c:x val="-1.1025345009974737E-2"/>
                  <c:y val="5.879659508612142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A40-43BD-8BC7-D6B818F5A54A}"/>
                </c:ext>
              </c:extLst>
            </c:dLbl>
            <c:dLbl>
              <c:idx val="16"/>
              <c:layout>
                <c:manualLayout>
                  <c:x val="-3.069103432952035E-3"/>
                  <c:y val="1.93636321488395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A40-43BD-8BC7-D6B818F5A54A}"/>
                </c:ext>
              </c:extLst>
            </c:dLbl>
            <c:dLbl>
              <c:idx val="17"/>
              <c:layout>
                <c:manualLayout>
                  <c:x val="-8.8202760079799311E-3"/>
                  <c:y val="-6.8124536115974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9A40-43BD-8BC7-D6B818F5A54A}"/>
                </c:ext>
              </c:extLst>
            </c:dLbl>
            <c:dLbl>
              <c:idx val="18"/>
              <c:layout>
                <c:manualLayout>
                  <c:x val="-1.4571448583007685E-2"/>
                  <c:y val="7.0436519740483432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Íþróttir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8731203779289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5-9A40-43BD-8BC7-D6B818F5A54A}"/>
                </c:ext>
              </c:extLst>
            </c:dLbl>
            <c:dLbl>
              <c:idx val="19"/>
              <c:layout>
                <c:manualLayout>
                  <c:x val="-7.1912299599561401E-3"/>
                  <c:y val="-3.27431860078012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9A40-43BD-8BC7-D6B818F5A54A}"/>
                </c:ext>
              </c:extLst>
            </c:dLbl>
            <c:dLbl>
              <c:idx val="20"/>
              <c:layout>
                <c:manualLayout>
                  <c:x val="-8.8202866593164279E-3"/>
                  <c:y val="4.3913002716494925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A40-43BD-8BC7-D6B818F5A54A}"/>
                </c:ext>
              </c:extLst>
            </c:dLbl>
            <c:dLbl>
              <c:idx val="21"/>
              <c:layout>
                <c:manualLayout>
                  <c:x val="-6.9032184829704909E-3"/>
                  <c:y val="1.3026704539160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9A40-43BD-8BC7-D6B818F5A54A}"/>
                </c:ext>
              </c:extLst>
            </c:dLbl>
            <c:dLbl>
              <c:idx val="22"/>
              <c:layout>
                <c:manualLayout>
                  <c:x val="-1.0449322056003579E-2"/>
                  <c:y val="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9A40-43BD-8BC7-D6B818F5A54A}"/>
                </c:ext>
              </c:extLst>
            </c:dLbl>
            <c:dLbl>
              <c:idx val="23"/>
              <c:layout>
                <c:manualLayout>
                  <c:x val="-1.5817988822497984E-2"/>
                  <c:y val="-7.51681880900230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Umferð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7494481289518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F-9A40-43BD-8BC7-D6B818F5A54A}"/>
                </c:ext>
              </c:extLst>
            </c:dLbl>
            <c:dLbl>
              <c:idx val="24"/>
              <c:layout>
                <c:manualLayout>
                  <c:x val="-1.5472012771527871E-2"/>
                  <c:y val="-6.234560277946794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A40-43BD-8BC7-D6B818F5A54A}"/>
                </c:ext>
              </c:extLst>
            </c:dLbl>
            <c:dLbl>
              <c:idx val="25"/>
              <c:layout>
                <c:manualLayout>
                  <c:x val="-9.8106550962936481E-3"/>
                  <c:y val="-4.94707055058033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A40-43BD-8BC7-D6B818F5A54A}"/>
                </c:ext>
              </c:extLst>
            </c:dLbl>
            <c:dLbl>
              <c:idx val="26"/>
              <c:layout>
                <c:manualLayout>
                  <c:x val="-2.061063263502123E-2"/>
                  <c:y val="-2.11773186816072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9A40-43BD-8BC7-D6B818F5A54A}"/>
                </c:ext>
              </c:extLst>
            </c:dLbl>
            <c:dLbl>
              <c:idx val="27"/>
              <c:layout>
                <c:manualLayout>
                  <c:x val="-4.2211493408944901E-3"/>
                  <c:y val="1.60177179593319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9A40-43BD-8BC7-D6B818F5A54A}"/>
                </c:ext>
              </c:extLst>
            </c:dLbl>
            <c:dLbl>
              <c:idx val="28"/>
              <c:layout>
                <c:manualLayout>
                  <c:x val="-7.1912299599561401E-3"/>
                  <c:y val="1.2671803769824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9A40-43BD-8BC7-D6B818F5A54A}"/>
                </c:ext>
              </c:extLst>
            </c:dLbl>
            <c:dLbl>
              <c:idx val="29"/>
              <c:layout>
                <c:manualLayout>
                  <c:x val="-5.866377165822162E-2"/>
                  <c:y val="-2.34480681704885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9A40-43BD-8BC7-D6B818F5A54A}"/>
                </c:ext>
              </c:extLst>
            </c:dLbl>
            <c:dLbl>
              <c:idx val="30"/>
              <c:layout>
                <c:manualLayout>
                  <c:x val="-5.7511725750278957E-3"/>
                  <c:y val="-5.2106818156641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9A40-43BD-8BC7-D6B818F5A54A}"/>
                </c:ext>
              </c:extLst>
            </c:dLbl>
            <c:dLbl>
              <c:idx val="31"/>
              <c:layout>
                <c:manualLayout>
                  <c:x val="-1.1025345009974737E-2"/>
                  <c:y val="3.34591418950716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9A40-43BD-8BC7-D6B818F5A54A}"/>
                </c:ext>
              </c:extLst>
            </c:dLbl>
            <c:dLbl>
              <c:idx val="32"/>
              <c:layout>
                <c:manualLayout>
                  <c:x val="-5.5621839119324905E-3"/>
                  <c:y val="1.23577268462122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9A40-43BD-8BC7-D6B818F5A54A}"/>
                </c:ext>
              </c:extLst>
            </c:dLbl>
            <c:dLbl>
              <c:idx val="33"/>
              <c:layout>
                <c:manualLayout>
                  <c:x val="-1.179035662704144E-2"/>
                  <c:y val="6.53817480893815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9A40-43BD-8BC7-D6B818F5A54A}"/>
                </c:ext>
              </c:extLst>
            </c:dLbl>
            <c:dLbl>
              <c:idx val="34"/>
              <c:layout>
                <c:manualLayout>
                  <c:x val="-9.2972761480608433E-3"/>
                  <c:y val="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9A40-43BD-8BC7-D6B818F5A54A}"/>
                </c:ext>
              </c:extLst>
            </c:dLbl>
            <c:dLbl>
              <c:idx val="35"/>
              <c:layout>
                <c:manualLayout>
                  <c:x val="-1.1025358324145616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9A40-43BD-8BC7-D6B818F5A54A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9A40-43BD-8BC7-D6B818F5A54A}"/>
                </c:ext>
              </c:extLst>
            </c:dLbl>
            <c:dLbl>
              <c:idx val="37"/>
              <c:layout>
                <c:manualLayout>
                  <c:x val="-2.205071664829107E-3"/>
                  <c:y val="-1.17595178597677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Bókasöfn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9A40-43BD-8BC7-D6B818F5A54A}"/>
                </c:ext>
              </c:extLst>
            </c:dLbl>
            <c:dLbl>
              <c:idx val="38"/>
              <c:layout>
                <c:manualLayout>
                  <c:x val="-8.8202866593165095E-3"/>
                  <c:y val="2.93987946494188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Félagsheimili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9A40-43BD-8BC7-D6B818F5A54A}"/>
                </c:ext>
              </c:extLst>
            </c:dLbl>
            <c:dLbl>
              <c:idx val="39"/>
              <c:layout>
                <c:manualLayout>
                  <c:x val="-1.5435501653803748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Elliheimili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9A40-43BD-8BC7-D6B818F5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-2.6376659061452479E-2</c:v>
                </c:pt>
                <c:pt idx="1">
                  <c:v>-1.9496341549301022E-3</c:v>
                </c:pt>
                <c:pt idx="2">
                  <c:v>5.2732477767583941E-2</c:v>
                </c:pt>
                <c:pt idx="3">
                  <c:v>-3.0834621788377703E-2</c:v>
                </c:pt>
                <c:pt idx="4">
                  <c:v>5.1275928089546952E-2</c:v>
                </c:pt>
                <c:pt idx="5">
                  <c:v>8.2935780685009508E-2</c:v>
                </c:pt>
                <c:pt idx="6">
                  <c:v>-2.3753056973180087E-2</c:v>
                </c:pt>
                <c:pt idx="7">
                  <c:v>0.15335751035354317</c:v>
                </c:pt>
                <c:pt idx="8">
                  <c:v>9.3695920763388507E-2</c:v>
                </c:pt>
                <c:pt idx="9">
                  <c:v>0.11348540875239932</c:v>
                </c:pt>
                <c:pt idx="10">
                  <c:v>6.577857590020697E-2</c:v>
                </c:pt>
                <c:pt idx="11">
                  <c:v>5.741736563312605E-2</c:v>
                </c:pt>
                <c:pt idx="12">
                  <c:v>0.11433114825891177</c:v>
                </c:pt>
                <c:pt idx="13">
                  <c:v>-0.10874757814004576</c:v>
                </c:pt>
                <c:pt idx="14">
                  <c:v>5.7521200542708151E-2</c:v>
                </c:pt>
                <c:pt idx="15">
                  <c:v>0.1457967289394646</c:v>
                </c:pt>
                <c:pt idx="16">
                  <c:v>0.1459174956304734</c:v>
                </c:pt>
                <c:pt idx="17">
                  <c:v>0.17501252250000032</c:v>
                </c:pt>
                <c:pt idx="18">
                  <c:v>0.12086741112816579</c:v>
                </c:pt>
                <c:pt idx="19">
                  <c:v>0.13515586507797117</c:v>
                </c:pt>
                <c:pt idx="20">
                  <c:v>0.12549534641198523</c:v>
                </c:pt>
                <c:pt idx="21">
                  <c:v>0.11703517175177769</c:v>
                </c:pt>
                <c:pt idx="22">
                  <c:v>0.12585161244937559</c:v>
                </c:pt>
                <c:pt idx="23">
                  <c:v>7.9026865138707159E-2</c:v>
                </c:pt>
                <c:pt idx="24">
                  <c:v>0.10396491485708914</c:v>
                </c:pt>
                <c:pt idx="25">
                  <c:v>5.6790532954359207E-2</c:v>
                </c:pt>
                <c:pt idx="26">
                  <c:v>9.1575335737631214E-2</c:v>
                </c:pt>
                <c:pt idx="27">
                  <c:v>2.8411557930780873E-3</c:v>
                </c:pt>
                <c:pt idx="28">
                  <c:v>0.10663876676688844</c:v>
                </c:pt>
                <c:pt idx="29">
                  <c:v>0.10966921328448098</c:v>
                </c:pt>
                <c:pt idx="30">
                  <c:v>0.22672598156218937</c:v>
                </c:pt>
                <c:pt idx="31">
                  <c:v>0.17935280210837412</c:v>
                </c:pt>
                <c:pt idx="32">
                  <c:v>7.9155517067458714E-2</c:v>
                </c:pt>
                <c:pt idx="33">
                  <c:v>4.1233738990712254E-2</c:v>
                </c:pt>
                <c:pt idx="34">
                  <c:v>0.12487600591509818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-0.13533678130150539</c:v>
                </c:pt>
                <c:pt idx="1">
                  <c:v>-0.2816838102107817</c:v>
                </c:pt>
                <c:pt idx="2">
                  <c:v>-8.2271479227867594E-2</c:v>
                </c:pt>
                <c:pt idx="3">
                  <c:v>1.7928290763283172E-2</c:v>
                </c:pt>
                <c:pt idx="4">
                  <c:v>3.7551940310076137E-2</c:v>
                </c:pt>
                <c:pt idx="5">
                  <c:v>0.43107272146067421</c:v>
                </c:pt>
                <c:pt idx="6">
                  <c:v>0.31851002375202153</c:v>
                </c:pt>
                <c:pt idx="7">
                  <c:v>0.11703722852873977</c:v>
                </c:pt>
                <c:pt idx="8">
                  <c:v>2.0176598683713465E-2</c:v>
                </c:pt>
                <c:pt idx="9">
                  <c:v>3.7995612622730324E-2</c:v>
                </c:pt>
                <c:pt idx="10">
                  <c:v>-1.1061142942350166E-2</c:v>
                </c:pt>
                <c:pt idx="11">
                  <c:v>-1.5963072354678864E-3</c:v>
                </c:pt>
                <c:pt idx="12">
                  <c:v>0.19608314985280595</c:v>
                </c:pt>
                <c:pt idx="13">
                  <c:v>-7.0886805165330191E-2</c:v>
                </c:pt>
                <c:pt idx="14">
                  <c:v>1.4133215472555971E-2</c:v>
                </c:pt>
                <c:pt idx="15">
                  <c:v>0.17363360100000014</c:v>
                </c:pt>
                <c:pt idx="16">
                  <c:v>9.6215089047035018E-2</c:v>
                </c:pt>
                <c:pt idx="17">
                  <c:v>0.17970217801713062</c:v>
                </c:pt>
                <c:pt idx="18">
                  <c:v>5.8232975112372021E-2</c:v>
                </c:pt>
                <c:pt idx="19">
                  <c:v>7.20094907177522E-2</c:v>
                </c:pt>
                <c:pt idx="20">
                  <c:v>0.2146576214705882</c:v>
                </c:pt>
                <c:pt idx="21">
                  <c:v>7.2686567030899596E-4</c:v>
                </c:pt>
                <c:pt idx="22">
                  <c:v>1.3612635925318806E-2</c:v>
                </c:pt>
                <c:pt idx="23">
                  <c:v>0.12066725358230634</c:v>
                </c:pt>
                <c:pt idx="24">
                  <c:v>0.1010216453629198</c:v>
                </c:pt>
                <c:pt idx="25">
                  <c:v>-6.735776321174658E-2</c:v>
                </c:pt>
                <c:pt idx="26">
                  <c:v>3.4726788297147593E-2</c:v>
                </c:pt>
                <c:pt idx="27">
                  <c:v>-0.13460246046904656</c:v>
                </c:pt>
                <c:pt idx="28">
                  <c:v>0.23900643416855782</c:v>
                </c:pt>
                <c:pt idx="29">
                  <c:v>0.19837853842857145</c:v>
                </c:pt>
                <c:pt idx="30">
                  <c:v>6.7371162191803169E-2</c:v>
                </c:pt>
                <c:pt idx="31">
                  <c:v>2.7850528493625681E-2</c:v>
                </c:pt>
                <c:pt idx="32">
                  <c:v>-9.6042821493927288E-2</c:v>
                </c:pt>
                <c:pt idx="33">
                  <c:v>0.10908843906856935</c:v>
                </c:pt>
                <c:pt idx="34">
                  <c:v>0.15582847377860354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9A40-43BD-8BC7-D6B818F5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in val="-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8F8-4FEE-9CC2-DE0CF0F162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cat>
            <c:strRef>
              <c:f>Sheet1!$A$2:$A$26</c:f>
              <c:strCache>
                <c:ptCount val="25"/>
                <c:pt idx="0">
                  <c:v>Snæfellsnes</c:v>
                </c:pt>
                <c:pt idx="1">
                  <c:v>Grindavíkurbær</c:v>
                </c:pt>
                <c:pt idx="2">
                  <c:v>Vestmannaeyjabær</c:v>
                </c:pt>
                <c:pt idx="3">
                  <c:v>Eyjafjörður</c:v>
                </c:pt>
                <c:pt idx="4">
                  <c:v>Akureyri</c:v>
                </c:pt>
                <c:pt idx="5">
                  <c:v>Þingeyjarsýsla</c:v>
                </c:pt>
                <c:pt idx="6">
                  <c:v>Árnessýsla</c:v>
                </c:pt>
                <c:pt idx="7">
                  <c:v>V-Húnavatnsýsla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Fjarðabyggð og Suðurfirðir</c:v>
                </c:pt>
                <c:pt idx="13">
                  <c:v>Suðurnesjabær</c:v>
                </c:pt>
                <c:pt idx="14">
                  <c:v>N-Vestfirðir</c:v>
                </c:pt>
                <c:pt idx="15">
                  <c:v>A-Húnavatnssýsla</c:v>
                </c:pt>
                <c:pt idx="16">
                  <c:v>Borgarfjarðarsvæði</c:v>
                </c:pt>
                <c:pt idx="17">
                  <c:v>Skagafjarðarsýsla</c:v>
                </c:pt>
                <c:pt idx="18">
                  <c:v>Akranes og Hvalfjörður</c:v>
                </c:pt>
                <c:pt idx="19">
                  <c:v>Dalir</c:v>
                </c:pt>
                <c:pt idx="20">
                  <c:v>Strandir og Reykhólar</c:v>
                </c:pt>
                <c:pt idx="21">
                  <c:v>Sveitarfélagið Vogar</c:v>
                </c:pt>
                <c:pt idx="22">
                  <c:v>Reykjanesbær</c:v>
                </c:pt>
                <c:pt idx="23">
                  <c:v>Hérað og N-Múlasýsla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4.1637717121588089</c:v>
                </c:pt>
                <c:pt idx="1">
                  <c:v>4.1189427312775333</c:v>
                </c:pt>
                <c:pt idx="2">
                  <c:v>4.1124999999999998</c:v>
                </c:pt>
                <c:pt idx="3">
                  <c:v>4.0294117647058822</c:v>
                </c:pt>
                <c:pt idx="4">
                  <c:v>4.0257186081694405</c:v>
                </c:pt>
                <c:pt idx="5">
                  <c:v>3.9331550802139037</c:v>
                </c:pt>
                <c:pt idx="6">
                  <c:v>3.9188640973630831</c:v>
                </c:pt>
                <c:pt idx="7">
                  <c:v>3.8930232558139535</c:v>
                </c:pt>
                <c:pt idx="8">
                  <c:v>3.8815331010452963</c:v>
                </c:pt>
                <c:pt idx="9">
                  <c:v>3.8557993730407523</c:v>
                </c:pt>
                <c:pt idx="10">
                  <c:v>3.8098534671743396</c:v>
                </c:pt>
                <c:pt idx="11">
                  <c:v>3.8071216617210681</c:v>
                </c:pt>
                <c:pt idx="12">
                  <c:v>3.7914285714285714</c:v>
                </c:pt>
                <c:pt idx="13">
                  <c:v>3.7792642140468229</c:v>
                </c:pt>
                <c:pt idx="14">
                  <c:v>3.6918714555765595</c:v>
                </c:pt>
                <c:pt idx="15">
                  <c:v>3.6632653061224492</c:v>
                </c:pt>
                <c:pt idx="16">
                  <c:v>3.6526806526806528</c:v>
                </c:pt>
                <c:pt idx="17">
                  <c:v>3.639344262295082</c:v>
                </c:pt>
                <c:pt idx="18">
                  <c:v>3.6295503211991433</c:v>
                </c:pt>
                <c:pt idx="19">
                  <c:v>3.6283185840707963</c:v>
                </c:pt>
                <c:pt idx="20">
                  <c:v>3.5611510791366907</c:v>
                </c:pt>
                <c:pt idx="21">
                  <c:v>3.5555555555555554</c:v>
                </c:pt>
                <c:pt idx="22">
                  <c:v>3.5290519877675841</c:v>
                </c:pt>
                <c:pt idx="23">
                  <c:v>3.5141612200435728</c:v>
                </c:pt>
                <c:pt idx="24">
                  <c:v>3.4875621890547261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Snæfellsnes</c:v>
                </c:pt>
                <c:pt idx="1">
                  <c:v>Grindavíkurbær</c:v>
                </c:pt>
                <c:pt idx="2">
                  <c:v>Vestmannaeyjabær</c:v>
                </c:pt>
                <c:pt idx="3">
                  <c:v>Eyjafjörður</c:v>
                </c:pt>
                <c:pt idx="4">
                  <c:v>Akureyri</c:v>
                </c:pt>
                <c:pt idx="5">
                  <c:v>Þingeyjarsýsla</c:v>
                </c:pt>
                <c:pt idx="6">
                  <c:v>Árnessýsla</c:v>
                </c:pt>
                <c:pt idx="7">
                  <c:v>V-Húnavatnsýsla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Fjarðabyggð og Suðurfirðir</c:v>
                </c:pt>
                <c:pt idx="13">
                  <c:v>Suðurnesjabær</c:v>
                </c:pt>
                <c:pt idx="14">
                  <c:v>N-Vestfirðir</c:v>
                </c:pt>
                <c:pt idx="15">
                  <c:v>A-Húnavatnssýsla</c:v>
                </c:pt>
                <c:pt idx="16">
                  <c:v>Borgarfjarðarsvæði</c:v>
                </c:pt>
                <c:pt idx="17">
                  <c:v>Skagafjarðarsýsla</c:v>
                </c:pt>
                <c:pt idx="18">
                  <c:v>Akranes og Hvalfjörður</c:v>
                </c:pt>
                <c:pt idx="19">
                  <c:v>Dalir</c:v>
                </c:pt>
                <c:pt idx="20">
                  <c:v>Strandir og Reykhólar</c:v>
                </c:pt>
                <c:pt idx="21">
                  <c:v>Sveitarfélagið Vogar</c:v>
                </c:pt>
                <c:pt idx="22">
                  <c:v>Reykjanesbær</c:v>
                </c:pt>
                <c:pt idx="23">
                  <c:v>Hérað og N-Múlasýsla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4.2714285714285714</c:v>
                </c:pt>
                <c:pt idx="1">
                  <c:v>3.9666666666666668</c:v>
                </c:pt>
                <c:pt idx="2">
                  <c:v>4.3428571428571425</c:v>
                </c:pt>
                <c:pt idx="3">
                  <c:v>4.0857142857142854</c:v>
                </c:pt>
                <c:pt idx="4">
                  <c:v>4.1839080459770113</c:v>
                </c:pt>
                <c:pt idx="5">
                  <c:v>3.8888888888888888</c:v>
                </c:pt>
                <c:pt idx="6">
                  <c:v>3.8360655737704916</c:v>
                </c:pt>
                <c:pt idx="7">
                  <c:v>4.0666666666666664</c:v>
                </c:pt>
                <c:pt idx="8">
                  <c:v>3.8666666666666667</c:v>
                </c:pt>
                <c:pt idx="9">
                  <c:v>3.763157894736842</c:v>
                </c:pt>
                <c:pt idx="10">
                  <c:v>3.8874907475943745</c:v>
                </c:pt>
                <c:pt idx="11">
                  <c:v>3.9254658385093166</c:v>
                </c:pt>
                <c:pt idx="12">
                  <c:v>3.8653846153846154</c:v>
                </c:pt>
                <c:pt idx="13">
                  <c:v>3.9791666666666665</c:v>
                </c:pt>
                <c:pt idx="14">
                  <c:v>3.6984126984126986</c:v>
                </c:pt>
                <c:pt idx="15">
                  <c:v>3.5263157894736841</c:v>
                </c:pt>
                <c:pt idx="16">
                  <c:v>3.7076923076923078</c:v>
                </c:pt>
                <c:pt idx="17">
                  <c:v>3.4594594594594597</c:v>
                </c:pt>
                <c:pt idx="18">
                  <c:v>3.8529411764705883</c:v>
                </c:pt>
                <c:pt idx="19">
                  <c:v>3.7142857142857144</c:v>
                </c:pt>
                <c:pt idx="20">
                  <c:v>3.7647058823529411</c:v>
                </c:pt>
                <c:pt idx="21">
                  <c:v>3.8421052631578947</c:v>
                </c:pt>
                <c:pt idx="22">
                  <c:v>3.5178571428571428</c:v>
                </c:pt>
                <c:pt idx="23">
                  <c:v>3.5636363636363635</c:v>
                </c:pt>
                <c:pt idx="24">
                  <c:v>3.9347826086956523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Snæfellsnes</c:v>
                </c:pt>
                <c:pt idx="1">
                  <c:v>Grindavíkurbær</c:v>
                </c:pt>
                <c:pt idx="2">
                  <c:v>Vestmannaeyjabær</c:v>
                </c:pt>
                <c:pt idx="3">
                  <c:v>Eyjafjörður</c:v>
                </c:pt>
                <c:pt idx="4">
                  <c:v>Akureyri</c:v>
                </c:pt>
                <c:pt idx="5">
                  <c:v>Þingeyjarsýsla</c:v>
                </c:pt>
                <c:pt idx="6">
                  <c:v>Árnessýsla</c:v>
                </c:pt>
                <c:pt idx="7">
                  <c:v>V-Húnavatnsýsla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Fjarðabyggð og Suðurfirðir</c:v>
                </c:pt>
                <c:pt idx="13">
                  <c:v>Suðurnesjabær</c:v>
                </c:pt>
                <c:pt idx="14">
                  <c:v>N-Vestfirðir</c:v>
                </c:pt>
                <c:pt idx="15">
                  <c:v>A-Húnavatnssýsla</c:v>
                </c:pt>
                <c:pt idx="16">
                  <c:v>Borgarfjarðarsvæði</c:v>
                </c:pt>
                <c:pt idx="17">
                  <c:v>Skagafjarðarsýsla</c:v>
                </c:pt>
                <c:pt idx="18">
                  <c:v>Akranes og Hvalfjörður</c:v>
                </c:pt>
                <c:pt idx="19">
                  <c:v>Dalir</c:v>
                </c:pt>
                <c:pt idx="20">
                  <c:v>Strandir og Reykhólar</c:v>
                </c:pt>
                <c:pt idx="21">
                  <c:v>Sveitarfélagið Vogar</c:v>
                </c:pt>
                <c:pt idx="22">
                  <c:v>Reykjanesbær</c:v>
                </c:pt>
                <c:pt idx="23">
                  <c:v>Hérað og N-Múlasýsla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4.2181818181818178</c:v>
                </c:pt>
                <c:pt idx="1">
                  <c:v>4.1417322834645667</c:v>
                </c:pt>
                <c:pt idx="2">
                  <c:v>4.0459770114942533</c:v>
                </c:pt>
                <c:pt idx="3">
                  <c:v>4.0434782608695654</c:v>
                </c:pt>
                <c:pt idx="4">
                  <c:v>4.0408163265306118</c:v>
                </c:pt>
                <c:pt idx="5">
                  <c:v>3.9655172413793105</c:v>
                </c:pt>
                <c:pt idx="6">
                  <c:v>3.9432624113475176</c:v>
                </c:pt>
                <c:pt idx="7">
                  <c:v>4.008064516129032</c:v>
                </c:pt>
                <c:pt idx="8">
                  <c:v>3.858974358974359</c:v>
                </c:pt>
                <c:pt idx="9">
                  <c:v>3.8863636363636362</c:v>
                </c:pt>
                <c:pt idx="10">
                  <c:v>3.8320950965824667</c:v>
                </c:pt>
                <c:pt idx="11">
                  <c:v>3.8091353996737358</c:v>
                </c:pt>
                <c:pt idx="12">
                  <c:v>3.8209876543209877</c:v>
                </c:pt>
                <c:pt idx="13">
                  <c:v>3.8025477707006368</c:v>
                </c:pt>
                <c:pt idx="14">
                  <c:v>3.7065217391304346</c:v>
                </c:pt>
                <c:pt idx="15">
                  <c:v>3.7395833333333335</c:v>
                </c:pt>
                <c:pt idx="16">
                  <c:v>3.6696035242290748</c:v>
                </c:pt>
                <c:pt idx="17">
                  <c:v>3.5952380952380953</c:v>
                </c:pt>
                <c:pt idx="18">
                  <c:v>3.6381322957198443</c:v>
                </c:pt>
                <c:pt idx="19">
                  <c:v>3.725806451612903</c:v>
                </c:pt>
                <c:pt idx="20">
                  <c:v>3.6282051282051282</c:v>
                </c:pt>
                <c:pt idx="21">
                  <c:v>3.7108433734939759</c:v>
                </c:pt>
                <c:pt idx="22">
                  <c:v>3.6256983240223462</c:v>
                </c:pt>
                <c:pt idx="23">
                  <c:v>3.4751131221719458</c:v>
                </c:pt>
                <c:pt idx="24">
                  <c:v>3.5666666666666669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Snæfellsnes</c:v>
                </c:pt>
                <c:pt idx="1">
                  <c:v>Grindavíkurbær</c:v>
                </c:pt>
                <c:pt idx="2">
                  <c:v>Vestmannaeyjabær</c:v>
                </c:pt>
                <c:pt idx="3">
                  <c:v>Eyjafjörður</c:v>
                </c:pt>
                <c:pt idx="4">
                  <c:v>Akureyri</c:v>
                </c:pt>
                <c:pt idx="5">
                  <c:v>Þingeyjarsýsla</c:v>
                </c:pt>
                <c:pt idx="6">
                  <c:v>Árnessýsla</c:v>
                </c:pt>
                <c:pt idx="7">
                  <c:v>V-Húnavatnsýsla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Fjarðabyggð og Suðurfirðir</c:v>
                </c:pt>
                <c:pt idx="13">
                  <c:v>Suðurnesjabær</c:v>
                </c:pt>
                <c:pt idx="14">
                  <c:v>N-Vestfirðir</c:v>
                </c:pt>
                <c:pt idx="15">
                  <c:v>A-Húnavatnssýsla</c:v>
                </c:pt>
                <c:pt idx="16">
                  <c:v>Borgarfjarðarsvæði</c:v>
                </c:pt>
                <c:pt idx="17">
                  <c:v>Skagafjarðarsýsla</c:v>
                </c:pt>
                <c:pt idx="18">
                  <c:v>Akranes og Hvalfjörður</c:v>
                </c:pt>
                <c:pt idx="19">
                  <c:v>Dalir</c:v>
                </c:pt>
                <c:pt idx="20">
                  <c:v>Strandir og Reykhólar</c:v>
                </c:pt>
                <c:pt idx="21">
                  <c:v>Sveitarfélagið Vogar</c:v>
                </c:pt>
                <c:pt idx="22">
                  <c:v>Reykjanesbær</c:v>
                </c:pt>
                <c:pt idx="23">
                  <c:v>Hérað og N-Múlasýsla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3.9615384615384617</c:v>
                </c:pt>
                <c:pt idx="3">
                  <c:v>4.0367647058823533</c:v>
                </c:pt>
                <c:pt idx="5">
                  <c:v>3.9137931034482758</c:v>
                </c:pt>
                <c:pt idx="6">
                  <c:v>4</c:v>
                </c:pt>
                <c:pt idx="7">
                  <c:v>3.8210526315789473</c:v>
                </c:pt>
                <c:pt idx="8">
                  <c:v>3.7204301075268815</c:v>
                </c:pt>
                <c:pt idx="9">
                  <c:v>3.7828947368421053</c:v>
                </c:pt>
                <c:pt idx="10">
                  <c:v>3.7916360968451945</c:v>
                </c:pt>
                <c:pt idx="12">
                  <c:v>3.6</c:v>
                </c:pt>
                <c:pt idx="13">
                  <c:v>4.0666666666666664</c:v>
                </c:pt>
                <c:pt idx="14">
                  <c:v>3.8648648648648649</c:v>
                </c:pt>
                <c:pt idx="15">
                  <c:v>3.3389830508474576</c:v>
                </c:pt>
                <c:pt idx="16">
                  <c:v>3.6717557251908395</c:v>
                </c:pt>
                <c:pt idx="17">
                  <c:v>3.6707317073170733</c:v>
                </c:pt>
                <c:pt idx="18">
                  <c:v>3.6956521739130435</c:v>
                </c:pt>
                <c:pt idx="19">
                  <c:v>3.6349206349206349</c:v>
                </c:pt>
                <c:pt idx="20">
                  <c:v>3.7966101694915255</c:v>
                </c:pt>
                <c:pt idx="21">
                  <c:v>3.6363636363636362</c:v>
                </c:pt>
                <c:pt idx="23">
                  <c:v>3.6463414634146343</c:v>
                </c:pt>
                <c:pt idx="24">
                  <c:v>3.55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Snæfellsnes</c:v>
                </c:pt>
                <c:pt idx="1">
                  <c:v>Grindavíkurbær</c:v>
                </c:pt>
                <c:pt idx="2">
                  <c:v>Vestmannaeyjabær</c:v>
                </c:pt>
                <c:pt idx="3">
                  <c:v>Eyjafjörður</c:v>
                </c:pt>
                <c:pt idx="4">
                  <c:v>Akureyri</c:v>
                </c:pt>
                <c:pt idx="5">
                  <c:v>Þingeyjarsýsla</c:v>
                </c:pt>
                <c:pt idx="6">
                  <c:v>Árnessýsla</c:v>
                </c:pt>
                <c:pt idx="7">
                  <c:v>V-Húnavatnsýsla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Fjarðabyggð og Suðurfirðir</c:v>
                </c:pt>
                <c:pt idx="13">
                  <c:v>Suðurnesjabær</c:v>
                </c:pt>
                <c:pt idx="14">
                  <c:v>N-Vestfirðir</c:v>
                </c:pt>
                <c:pt idx="15">
                  <c:v>A-Húnavatnssýsla</c:v>
                </c:pt>
                <c:pt idx="16">
                  <c:v>Borgarfjarðarsvæði</c:v>
                </c:pt>
                <c:pt idx="17">
                  <c:v>Skagafjarðarsýsla</c:v>
                </c:pt>
                <c:pt idx="18">
                  <c:v>Akranes og Hvalfjörður</c:v>
                </c:pt>
                <c:pt idx="19">
                  <c:v>Dalir</c:v>
                </c:pt>
                <c:pt idx="20">
                  <c:v>Strandir og Reykhólar</c:v>
                </c:pt>
                <c:pt idx="21">
                  <c:v>Sveitarfélagið Vogar</c:v>
                </c:pt>
                <c:pt idx="22">
                  <c:v>Reykjanesbær</c:v>
                </c:pt>
                <c:pt idx="23">
                  <c:v>Hérað og N-Múlasýsla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8">
                  <c:v>3.6224719101123597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7A8-491A-8217-09C2FD596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cat>
            <c:strRef>
              <c:f>Sheet1!$A$2:$A$26</c:f>
              <c:strCache>
                <c:ptCount val="25"/>
                <c:pt idx="0">
                  <c:v>Rangárvallasýsla</c:v>
                </c:pt>
                <c:pt idx="1">
                  <c:v>Borgarfjarðarsvæði</c:v>
                </c:pt>
                <c:pt idx="2">
                  <c:v>V-Húnavatnsýsla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N-Vestfirðir</c:v>
                </c:pt>
                <c:pt idx="6">
                  <c:v>A-Húnavatnssýsla</c:v>
                </c:pt>
                <c:pt idx="7">
                  <c:v>Snæfellsnes</c:v>
                </c:pt>
                <c:pt idx="8">
                  <c:v>Dalir</c:v>
                </c:pt>
                <c:pt idx="9">
                  <c:v>Skagafjarðarsýsla</c:v>
                </c:pt>
                <c:pt idx="10">
                  <c:v>Þingeyjarsýsla</c:v>
                </c:pt>
                <c:pt idx="11">
                  <c:v>Akureyri</c:v>
                </c:pt>
                <c:pt idx="12">
                  <c:v>Eyjafjörður</c:v>
                </c:pt>
                <c:pt idx="13">
                  <c:v>Hérað og N-Múlasýsla</c:v>
                </c:pt>
                <c:pt idx="14">
                  <c:v>Grindavíkurbær</c:v>
                </c:pt>
                <c:pt idx="15">
                  <c:v>Öll svæði</c:v>
                </c:pt>
                <c:pt idx="16">
                  <c:v>Skaftafellssýslur</c:v>
                </c:pt>
                <c:pt idx="17">
                  <c:v>Reykjanesbær</c:v>
                </c:pt>
                <c:pt idx="18">
                  <c:v>Höfuðborgarsvæðið</c:v>
                </c:pt>
                <c:pt idx="19">
                  <c:v>Strandir og Reykhólar</c:v>
                </c:pt>
                <c:pt idx="20">
                  <c:v>Fjarðabyggð og Suðurfirðir</c:v>
                </c:pt>
                <c:pt idx="21">
                  <c:v>Sveitarfélagið Vogar</c:v>
                </c:pt>
                <c:pt idx="22">
                  <c:v>Árnessýsla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4.0756013745704465</c:v>
                </c:pt>
                <c:pt idx="1">
                  <c:v>4.0641711229946527</c:v>
                </c:pt>
                <c:pt idx="2">
                  <c:v>4.0606060606060606</c:v>
                </c:pt>
                <c:pt idx="3">
                  <c:v>4.0537383177570092</c:v>
                </c:pt>
                <c:pt idx="4">
                  <c:v>3.9967741935483869</c:v>
                </c:pt>
                <c:pt idx="5">
                  <c:v>3.9593495934959351</c:v>
                </c:pt>
                <c:pt idx="6">
                  <c:v>3.9402173913043477</c:v>
                </c:pt>
                <c:pt idx="7">
                  <c:v>3.8923884514435696</c:v>
                </c:pt>
                <c:pt idx="8">
                  <c:v>3.8411214953271027</c:v>
                </c:pt>
                <c:pt idx="9">
                  <c:v>3.8289962825278812</c:v>
                </c:pt>
                <c:pt idx="10">
                  <c:v>3.8179104477611938</c:v>
                </c:pt>
                <c:pt idx="11">
                  <c:v>3.7764900662251657</c:v>
                </c:pt>
                <c:pt idx="12">
                  <c:v>3.7698630136986302</c:v>
                </c:pt>
                <c:pt idx="13">
                  <c:v>3.762135922330097</c:v>
                </c:pt>
                <c:pt idx="14">
                  <c:v>3.751173708920188</c:v>
                </c:pt>
                <c:pt idx="15">
                  <c:v>3.6812014227374523</c:v>
                </c:pt>
                <c:pt idx="16">
                  <c:v>3.6503759398496243</c:v>
                </c:pt>
                <c:pt idx="17">
                  <c:v>3.58</c:v>
                </c:pt>
                <c:pt idx="18">
                  <c:v>3.5590327169274536</c:v>
                </c:pt>
                <c:pt idx="19">
                  <c:v>3.5234375</c:v>
                </c:pt>
                <c:pt idx="20">
                  <c:v>3.3363636363636364</c:v>
                </c:pt>
                <c:pt idx="21">
                  <c:v>3.2307692307692308</c:v>
                </c:pt>
                <c:pt idx="22">
                  <c:v>3.1530864197530866</c:v>
                </c:pt>
                <c:pt idx="23">
                  <c:v>2.484251968503937</c:v>
                </c:pt>
                <c:pt idx="24">
                  <c:v>2.1257142857142859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Rangárvallasýsla</c:v>
                </c:pt>
                <c:pt idx="1">
                  <c:v>Borgarfjarðarsvæði</c:v>
                </c:pt>
                <c:pt idx="2">
                  <c:v>V-Húnavatnsýsla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N-Vestfirðir</c:v>
                </c:pt>
                <c:pt idx="6">
                  <c:v>A-Húnavatnssýsla</c:v>
                </c:pt>
                <c:pt idx="7">
                  <c:v>Snæfellsnes</c:v>
                </c:pt>
                <c:pt idx="8">
                  <c:v>Dalir</c:v>
                </c:pt>
                <c:pt idx="9">
                  <c:v>Skagafjarðarsýsla</c:v>
                </c:pt>
                <c:pt idx="10">
                  <c:v>Þingeyjarsýsla</c:v>
                </c:pt>
                <c:pt idx="11">
                  <c:v>Akureyri</c:v>
                </c:pt>
                <c:pt idx="12">
                  <c:v>Eyjafjörður</c:v>
                </c:pt>
                <c:pt idx="13">
                  <c:v>Hérað og N-Múlasýsla</c:v>
                </c:pt>
                <c:pt idx="14">
                  <c:v>Grindavíkurbær</c:v>
                </c:pt>
                <c:pt idx="15">
                  <c:v>Öll svæði</c:v>
                </c:pt>
                <c:pt idx="16">
                  <c:v>Skaftafellssýslur</c:v>
                </c:pt>
                <c:pt idx="17">
                  <c:v>Reykjanesbær</c:v>
                </c:pt>
                <c:pt idx="18">
                  <c:v>Höfuðborgarsvæðið</c:v>
                </c:pt>
                <c:pt idx="19">
                  <c:v>Strandir og Reykhólar</c:v>
                </c:pt>
                <c:pt idx="20">
                  <c:v>Fjarðabyggð og Suðurfirðir</c:v>
                </c:pt>
                <c:pt idx="21">
                  <c:v>Sveitarfélagið Vogar</c:v>
                </c:pt>
                <c:pt idx="22">
                  <c:v>Árnessýsla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4.0909090909090908</c:v>
                </c:pt>
                <c:pt idx="1">
                  <c:v>3.9019607843137254</c:v>
                </c:pt>
                <c:pt idx="2">
                  <c:v>4.2222222222222223</c:v>
                </c:pt>
                <c:pt idx="3">
                  <c:v>4.0862068965517242</c:v>
                </c:pt>
                <c:pt idx="4">
                  <c:v>4</c:v>
                </c:pt>
                <c:pt idx="5">
                  <c:v>3.7962962962962963</c:v>
                </c:pt>
                <c:pt idx="6">
                  <c:v>3.8125</c:v>
                </c:pt>
                <c:pt idx="7">
                  <c:v>3.967741935483871</c:v>
                </c:pt>
                <c:pt idx="8">
                  <c:v>3.6923076923076925</c:v>
                </c:pt>
                <c:pt idx="9">
                  <c:v>3.7666666666666666</c:v>
                </c:pt>
                <c:pt idx="10">
                  <c:v>3.4347826086956523</c:v>
                </c:pt>
                <c:pt idx="11">
                  <c:v>3.8082191780821919</c:v>
                </c:pt>
                <c:pt idx="12">
                  <c:v>3.7419354838709675</c:v>
                </c:pt>
                <c:pt idx="13">
                  <c:v>3.7391304347826089</c:v>
                </c:pt>
                <c:pt idx="14">
                  <c:v>3.75</c:v>
                </c:pt>
                <c:pt idx="15">
                  <c:v>3.6538461538461537</c:v>
                </c:pt>
                <c:pt idx="16">
                  <c:v>3.9310344827586206</c:v>
                </c:pt>
                <c:pt idx="17">
                  <c:v>3.5714285714285716</c:v>
                </c:pt>
                <c:pt idx="18">
                  <c:v>3.6502732240437159</c:v>
                </c:pt>
                <c:pt idx="19">
                  <c:v>3.1428571428571428</c:v>
                </c:pt>
                <c:pt idx="20">
                  <c:v>3.1219512195121952</c:v>
                </c:pt>
                <c:pt idx="21">
                  <c:v>3.7647058823529411</c:v>
                </c:pt>
                <c:pt idx="22">
                  <c:v>3.2857142857142856</c:v>
                </c:pt>
                <c:pt idx="23">
                  <c:v>2.6153846153846154</c:v>
                </c:pt>
                <c:pt idx="24">
                  <c:v>2.5952380952380953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Rangárvallasýsla</c:v>
                </c:pt>
                <c:pt idx="1">
                  <c:v>Borgarfjarðarsvæði</c:v>
                </c:pt>
                <c:pt idx="2">
                  <c:v>V-Húnavatnsýsla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N-Vestfirðir</c:v>
                </c:pt>
                <c:pt idx="6">
                  <c:v>A-Húnavatnssýsla</c:v>
                </c:pt>
                <c:pt idx="7">
                  <c:v>Snæfellsnes</c:v>
                </c:pt>
                <c:pt idx="8">
                  <c:v>Dalir</c:v>
                </c:pt>
                <c:pt idx="9">
                  <c:v>Skagafjarðarsýsla</c:v>
                </c:pt>
                <c:pt idx="10">
                  <c:v>Þingeyjarsýsla</c:v>
                </c:pt>
                <c:pt idx="11">
                  <c:v>Akureyri</c:v>
                </c:pt>
                <c:pt idx="12">
                  <c:v>Eyjafjörður</c:v>
                </c:pt>
                <c:pt idx="13">
                  <c:v>Hérað og N-Múlasýsla</c:v>
                </c:pt>
                <c:pt idx="14">
                  <c:v>Grindavíkurbær</c:v>
                </c:pt>
                <c:pt idx="15">
                  <c:v>Öll svæði</c:v>
                </c:pt>
                <c:pt idx="16">
                  <c:v>Skaftafellssýslur</c:v>
                </c:pt>
                <c:pt idx="17">
                  <c:v>Reykjanesbær</c:v>
                </c:pt>
                <c:pt idx="18">
                  <c:v>Höfuðborgarsvæðið</c:v>
                </c:pt>
                <c:pt idx="19">
                  <c:v>Strandir og Reykhólar</c:v>
                </c:pt>
                <c:pt idx="20">
                  <c:v>Fjarðabyggð og Suðurfirðir</c:v>
                </c:pt>
                <c:pt idx="21">
                  <c:v>Sveitarfélagið Vogar</c:v>
                </c:pt>
                <c:pt idx="22">
                  <c:v>Árnessýsla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4.1585365853658534</c:v>
                </c:pt>
                <c:pt idx="1">
                  <c:v>4.1230769230769226</c:v>
                </c:pt>
                <c:pt idx="2">
                  <c:v>4.1293103448275863</c:v>
                </c:pt>
                <c:pt idx="3">
                  <c:v>4.0924369747899156</c:v>
                </c:pt>
                <c:pt idx="4">
                  <c:v>3.9464285714285716</c:v>
                </c:pt>
                <c:pt idx="5">
                  <c:v>3.8943396226415095</c:v>
                </c:pt>
                <c:pt idx="6">
                  <c:v>3.9444444444444446</c:v>
                </c:pt>
                <c:pt idx="7">
                  <c:v>3.8207547169811322</c:v>
                </c:pt>
                <c:pt idx="8">
                  <c:v>3.75</c:v>
                </c:pt>
                <c:pt idx="9">
                  <c:v>3.8791946308724832</c:v>
                </c:pt>
                <c:pt idx="10">
                  <c:v>3.7640449438202248</c:v>
                </c:pt>
                <c:pt idx="11">
                  <c:v>3.7206349206349207</c:v>
                </c:pt>
                <c:pt idx="12">
                  <c:v>3.8864864864864863</c:v>
                </c:pt>
                <c:pt idx="13">
                  <c:v>3.8402061855670104</c:v>
                </c:pt>
                <c:pt idx="14">
                  <c:v>3.7478991596638656</c:v>
                </c:pt>
                <c:pt idx="15">
                  <c:v>3.6529868868382711</c:v>
                </c:pt>
                <c:pt idx="16">
                  <c:v>3.5753424657534247</c:v>
                </c:pt>
                <c:pt idx="17">
                  <c:v>3.5037593984962405</c:v>
                </c:pt>
                <c:pt idx="18">
                  <c:v>3.4477958236658934</c:v>
                </c:pt>
                <c:pt idx="19">
                  <c:v>3.4861111111111112</c:v>
                </c:pt>
                <c:pt idx="20">
                  <c:v>3.2948717948717947</c:v>
                </c:pt>
                <c:pt idx="21">
                  <c:v>3.2238805970149254</c:v>
                </c:pt>
                <c:pt idx="22">
                  <c:v>3.0508474576271185</c:v>
                </c:pt>
                <c:pt idx="23">
                  <c:v>2.4198473282442747</c:v>
                </c:pt>
                <c:pt idx="24">
                  <c:v>2.0784313725490198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Rangárvallasýsla</c:v>
                </c:pt>
                <c:pt idx="1">
                  <c:v>Borgarfjarðarsvæði</c:v>
                </c:pt>
                <c:pt idx="2">
                  <c:v>V-Húnavatnsýsla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N-Vestfirðir</c:v>
                </c:pt>
                <c:pt idx="6">
                  <c:v>A-Húnavatnssýsla</c:v>
                </c:pt>
                <c:pt idx="7">
                  <c:v>Snæfellsnes</c:v>
                </c:pt>
                <c:pt idx="8">
                  <c:v>Dalir</c:v>
                </c:pt>
                <c:pt idx="9">
                  <c:v>Skagafjarðarsýsla</c:v>
                </c:pt>
                <c:pt idx="10">
                  <c:v>Þingeyjarsýsla</c:v>
                </c:pt>
                <c:pt idx="11">
                  <c:v>Akureyri</c:v>
                </c:pt>
                <c:pt idx="12">
                  <c:v>Eyjafjörður</c:v>
                </c:pt>
                <c:pt idx="13">
                  <c:v>Hérað og N-Múlasýsla</c:v>
                </c:pt>
                <c:pt idx="14">
                  <c:v>Grindavíkurbær</c:v>
                </c:pt>
                <c:pt idx="15">
                  <c:v>Öll svæði</c:v>
                </c:pt>
                <c:pt idx="16">
                  <c:v>Skaftafellssýslur</c:v>
                </c:pt>
                <c:pt idx="17">
                  <c:v>Reykjanesbær</c:v>
                </c:pt>
                <c:pt idx="18">
                  <c:v>Höfuðborgarsvæðið</c:v>
                </c:pt>
                <c:pt idx="19">
                  <c:v>Strandir og Reykhólar</c:v>
                </c:pt>
                <c:pt idx="20">
                  <c:v>Fjarðabyggð og Suðurfirðir</c:v>
                </c:pt>
                <c:pt idx="21">
                  <c:v>Sveitarfélagið Vogar</c:v>
                </c:pt>
                <c:pt idx="22">
                  <c:v>Árnessýsla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3.9612403100775193</c:v>
                </c:pt>
                <c:pt idx="1">
                  <c:v>3.8695652173913042</c:v>
                </c:pt>
                <c:pt idx="2">
                  <c:v>4.0574712643678161</c:v>
                </c:pt>
                <c:pt idx="3">
                  <c:v>3.5263157894736841</c:v>
                </c:pt>
                <c:pt idx="5">
                  <c:v>3.7714285714285714</c:v>
                </c:pt>
                <c:pt idx="6">
                  <c:v>3.7058823529411766</c:v>
                </c:pt>
                <c:pt idx="7">
                  <c:v>3.6595744680851063</c:v>
                </c:pt>
                <c:pt idx="8">
                  <c:v>3.8793103448275863</c:v>
                </c:pt>
                <c:pt idx="9">
                  <c:v>3.6231884057971016</c:v>
                </c:pt>
                <c:pt idx="10">
                  <c:v>3.4747474747474749</c:v>
                </c:pt>
                <c:pt idx="12">
                  <c:v>3.1495327102803738</c:v>
                </c:pt>
                <c:pt idx="13">
                  <c:v>3.5675675675675675</c:v>
                </c:pt>
                <c:pt idx="15">
                  <c:v>3.5534644995722839</c:v>
                </c:pt>
                <c:pt idx="16">
                  <c:v>3.5411764705882351</c:v>
                </c:pt>
                <c:pt idx="19">
                  <c:v>3.6923076923076925</c:v>
                </c:pt>
                <c:pt idx="20">
                  <c:v>3.3333333333333335</c:v>
                </c:pt>
                <c:pt idx="21">
                  <c:v>3.3333333333333335</c:v>
                </c:pt>
                <c:pt idx="22">
                  <c:v>2.3378378378378377</c:v>
                </c:pt>
                <c:pt idx="23">
                  <c:v>2.5454545454545454</c:v>
                </c:pt>
                <c:pt idx="24">
                  <c:v>2.1764705882352939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Rangárvallasýsla</c:v>
                </c:pt>
                <c:pt idx="1">
                  <c:v>Borgarfjarðarsvæði</c:v>
                </c:pt>
                <c:pt idx="2">
                  <c:v>V-Húnavatnsýsla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N-Vestfirðir</c:v>
                </c:pt>
                <c:pt idx="6">
                  <c:v>A-Húnavatnssýsla</c:v>
                </c:pt>
                <c:pt idx="7">
                  <c:v>Snæfellsnes</c:v>
                </c:pt>
                <c:pt idx="8">
                  <c:v>Dalir</c:v>
                </c:pt>
                <c:pt idx="9">
                  <c:v>Skagafjarðarsýsla</c:v>
                </c:pt>
                <c:pt idx="10">
                  <c:v>Þingeyjarsýsla</c:v>
                </c:pt>
                <c:pt idx="11">
                  <c:v>Akureyri</c:v>
                </c:pt>
                <c:pt idx="12">
                  <c:v>Eyjafjörður</c:v>
                </c:pt>
                <c:pt idx="13">
                  <c:v>Hérað og N-Múlasýsla</c:v>
                </c:pt>
                <c:pt idx="14">
                  <c:v>Grindavíkurbær</c:v>
                </c:pt>
                <c:pt idx="15">
                  <c:v>Öll svæði</c:v>
                </c:pt>
                <c:pt idx="16">
                  <c:v>Skaftafellssýslur</c:v>
                </c:pt>
                <c:pt idx="17">
                  <c:v>Reykjanesbær</c:v>
                </c:pt>
                <c:pt idx="18">
                  <c:v>Höfuðborgarsvæðið</c:v>
                </c:pt>
                <c:pt idx="19">
                  <c:v>Strandir og Reykhólar</c:v>
                </c:pt>
                <c:pt idx="20">
                  <c:v>Fjarðabyggð og Suðurfirðir</c:v>
                </c:pt>
                <c:pt idx="21">
                  <c:v>Sveitarfélagið Vogar</c:v>
                </c:pt>
                <c:pt idx="22">
                  <c:v>Árnessýsla</c:v>
                </c:pt>
                <c:pt idx="23">
                  <c:v>Suðurnesjabær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3">
                  <c:v>4.0733496332518335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1AF-4113-9044-0A41F3281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Akranes og Hvalfjörður</c:v>
                </c:pt>
                <c:pt idx="3">
                  <c:v>Grindavíkurbær</c:v>
                </c:pt>
                <c:pt idx="4">
                  <c:v>Reykjanesbær</c:v>
                </c:pt>
                <c:pt idx="5">
                  <c:v>Árnessýsla</c:v>
                </c:pt>
                <c:pt idx="6">
                  <c:v>Vestmannaeyjabær</c:v>
                </c:pt>
                <c:pt idx="7">
                  <c:v>Suðurnesjabær</c:v>
                </c:pt>
                <c:pt idx="8">
                  <c:v>Öll svæði</c:v>
                </c:pt>
                <c:pt idx="9">
                  <c:v>Eyjafjörður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A-Húnavatnssýsla</c:v>
                </c:pt>
                <c:pt idx="13">
                  <c:v>Þingeyjarsýsla</c:v>
                </c:pt>
                <c:pt idx="14">
                  <c:v>Borgarfjarðarsvæði</c:v>
                </c:pt>
                <c:pt idx="15">
                  <c:v>Sveitarfélagið Vogar</c:v>
                </c:pt>
                <c:pt idx="16">
                  <c:v>Snæfellsnes</c:v>
                </c:pt>
                <c:pt idx="17">
                  <c:v>V-Húnavatnsýsla</c:v>
                </c:pt>
                <c:pt idx="18">
                  <c:v>Hérað og N-Múlasýsla</c:v>
                </c:pt>
                <c:pt idx="19">
                  <c:v>Fjarðabyggð og Suðurfirðir</c:v>
                </c:pt>
                <c:pt idx="20">
                  <c:v>Skaftafellssýslur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S-Vestfirðir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4.5854368932038838</c:v>
                </c:pt>
                <c:pt idx="1">
                  <c:v>4.4415204678362574</c:v>
                </c:pt>
                <c:pt idx="2">
                  <c:v>4.3744769874476983</c:v>
                </c:pt>
                <c:pt idx="3">
                  <c:v>4.2393162393162394</c:v>
                </c:pt>
                <c:pt idx="4">
                  <c:v>4.2168674698795181</c:v>
                </c:pt>
                <c:pt idx="5">
                  <c:v>4.1807228915662646</c:v>
                </c:pt>
                <c:pt idx="6">
                  <c:v>4.1696969696969699</c:v>
                </c:pt>
                <c:pt idx="7">
                  <c:v>4.0334448160535121</c:v>
                </c:pt>
                <c:pt idx="8">
                  <c:v>4.0267197271176807</c:v>
                </c:pt>
                <c:pt idx="9">
                  <c:v>4.0121654501216542</c:v>
                </c:pt>
                <c:pt idx="10">
                  <c:v>3.977124183006536</c:v>
                </c:pt>
                <c:pt idx="11">
                  <c:v>3.9473684210526314</c:v>
                </c:pt>
                <c:pt idx="12">
                  <c:v>3.9393939393939394</c:v>
                </c:pt>
                <c:pt idx="13">
                  <c:v>3.9135135135135135</c:v>
                </c:pt>
                <c:pt idx="14">
                  <c:v>3.9120370370370372</c:v>
                </c:pt>
                <c:pt idx="15">
                  <c:v>3.9051094890510947</c:v>
                </c:pt>
                <c:pt idx="16">
                  <c:v>3.7750611246943766</c:v>
                </c:pt>
                <c:pt idx="17">
                  <c:v>3.7465437788018434</c:v>
                </c:pt>
                <c:pt idx="18">
                  <c:v>3.7192224622030237</c:v>
                </c:pt>
                <c:pt idx="19">
                  <c:v>3.7191011235955056</c:v>
                </c:pt>
                <c:pt idx="20">
                  <c:v>3.6416382252559729</c:v>
                </c:pt>
                <c:pt idx="21">
                  <c:v>3.6103896103896105</c:v>
                </c:pt>
                <c:pt idx="22">
                  <c:v>3.4452554744525545</c:v>
                </c:pt>
                <c:pt idx="23">
                  <c:v>3.2427184466019416</c:v>
                </c:pt>
                <c:pt idx="24">
                  <c:v>3.1592920353982299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Akranes og Hvalfjörður</c:v>
                </c:pt>
                <c:pt idx="3">
                  <c:v>Grindavíkurbær</c:v>
                </c:pt>
                <c:pt idx="4">
                  <c:v>Reykjanesbær</c:v>
                </c:pt>
                <c:pt idx="5">
                  <c:v>Árnessýsla</c:v>
                </c:pt>
                <c:pt idx="6">
                  <c:v>Vestmannaeyjabær</c:v>
                </c:pt>
                <c:pt idx="7">
                  <c:v>Suðurnesjabær</c:v>
                </c:pt>
                <c:pt idx="8">
                  <c:v>Öll svæði</c:v>
                </c:pt>
                <c:pt idx="9">
                  <c:v>Eyjafjörður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A-Húnavatnssýsla</c:v>
                </c:pt>
                <c:pt idx="13">
                  <c:v>Þingeyjarsýsla</c:v>
                </c:pt>
                <c:pt idx="14">
                  <c:v>Borgarfjarðarsvæði</c:v>
                </c:pt>
                <c:pt idx="15">
                  <c:v>Sveitarfélagið Vogar</c:v>
                </c:pt>
                <c:pt idx="16">
                  <c:v>Snæfellsnes</c:v>
                </c:pt>
                <c:pt idx="17">
                  <c:v>V-Húnavatnsýsla</c:v>
                </c:pt>
                <c:pt idx="18">
                  <c:v>Hérað og N-Múlasýsla</c:v>
                </c:pt>
                <c:pt idx="19">
                  <c:v>Fjarðabyggð og Suðurfirðir</c:v>
                </c:pt>
                <c:pt idx="20">
                  <c:v>Skaftafellssýslur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S-Vestfirðir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4.5592705167173255</c:v>
                </c:pt>
                <c:pt idx="1">
                  <c:v>4.5274725274725274</c:v>
                </c:pt>
                <c:pt idx="2">
                  <c:v>4.4285714285714288</c:v>
                </c:pt>
                <c:pt idx="3">
                  <c:v>4.354838709677419</c:v>
                </c:pt>
                <c:pt idx="4">
                  <c:v>4.3684210526315788</c:v>
                </c:pt>
                <c:pt idx="5">
                  <c:v>4.171875</c:v>
                </c:pt>
                <c:pt idx="6">
                  <c:v>4.1944444444444446</c:v>
                </c:pt>
                <c:pt idx="7">
                  <c:v>4.416666666666667</c:v>
                </c:pt>
                <c:pt idx="8">
                  <c:v>4.1571325126719767</c:v>
                </c:pt>
                <c:pt idx="9">
                  <c:v>4</c:v>
                </c:pt>
                <c:pt idx="10">
                  <c:v>4.1315789473684212</c:v>
                </c:pt>
                <c:pt idx="11">
                  <c:v>4.0526315789473681</c:v>
                </c:pt>
                <c:pt idx="12">
                  <c:v>3.7894736842105261</c:v>
                </c:pt>
                <c:pt idx="13">
                  <c:v>3.9814814814814814</c:v>
                </c:pt>
                <c:pt idx="14">
                  <c:v>3.7936507936507935</c:v>
                </c:pt>
                <c:pt idx="15">
                  <c:v>4</c:v>
                </c:pt>
                <c:pt idx="16">
                  <c:v>3.9444444444444446</c:v>
                </c:pt>
                <c:pt idx="17">
                  <c:v>3.896551724137931</c:v>
                </c:pt>
                <c:pt idx="18">
                  <c:v>3.807017543859649</c:v>
                </c:pt>
                <c:pt idx="19">
                  <c:v>3.5660377358490565</c:v>
                </c:pt>
                <c:pt idx="20">
                  <c:v>3.7575757575757578</c:v>
                </c:pt>
                <c:pt idx="21">
                  <c:v>3.7076923076923078</c:v>
                </c:pt>
                <c:pt idx="22">
                  <c:v>3.5294117647058822</c:v>
                </c:pt>
                <c:pt idx="23">
                  <c:v>3.6086956521739131</c:v>
                </c:pt>
                <c:pt idx="24">
                  <c:v>3.2857142857142856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Akranes og Hvalfjörður</c:v>
                </c:pt>
                <c:pt idx="3">
                  <c:v>Grindavíkurbær</c:v>
                </c:pt>
                <c:pt idx="4">
                  <c:v>Reykjanesbær</c:v>
                </c:pt>
                <c:pt idx="5">
                  <c:v>Árnessýsla</c:v>
                </c:pt>
                <c:pt idx="6">
                  <c:v>Vestmannaeyjabær</c:v>
                </c:pt>
                <c:pt idx="7">
                  <c:v>Suðurnesjabær</c:v>
                </c:pt>
                <c:pt idx="8">
                  <c:v>Öll svæði</c:v>
                </c:pt>
                <c:pt idx="9">
                  <c:v>Eyjafjörður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A-Húnavatnssýsla</c:v>
                </c:pt>
                <c:pt idx="13">
                  <c:v>Þingeyjarsýsla</c:v>
                </c:pt>
                <c:pt idx="14">
                  <c:v>Borgarfjarðarsvæði</c:v>
                </c:pt>
                <c:pt idx="15">
                  <c:v>Sveitarfélagið Vogar</c:v>
                </c:pt>
                <c:pt idx="16">
                  <c:v>Snæfellsnes</c:v>
                </c:pt>
                <c:pt idx="17">
                  <c:v>V-Húnavatnsýsla</c:v>
                </c:pt>
                <c:pt idx="18">
                  <c:v>Hérað og N-Múlasýsla</c:v>
                </c:pt>
                <c:pt idx="19">
                  <c:v>Fjarðabyggð og Suðurfirðir</c:v>
                </c:pt>
                <c:pt idx="20">
                  <c:v>Skaftafellssýslur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S-Vestfirðir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4.5936000000000003</c:v>
                </c:pt>
                <c:pt idx="1">
                  <c:v>4.4416666666666664</c:v>
                </c:pt>
                <c:pt idx="2">
                  <c:v>4.3961538461538465</c:v>
                </c:pt>
                <c:pt idx="3">
                  <c:v>4.2442748091603058</c:v>
                </c:pt>
                <c:pt idx="4">
                  <c:v>4.1032608695652177</c:v>
                </c:pt>
                <c:pt idx="5">
                  <c:v>4.1923076923076925</c:v>
                </c:pt>
                <c:pt idx="6">
                  <c:v>4.1508379888268152</c:v>
                </c:pt>
                <c:pt idx="7">
                  <c:v>3.981012658227848</c:v>
                </c:pt>
                <c:pt idx="8">
                  <c:v>4.0364355611076412</c:v>
                </c:pt>
                <c:pt idx="9">
                  <c:v>3.9620853080568721</c:v>
                </c:pt>
                <c:pt idx="10">
                  <c:v>3.9707602339181287</c:v>
                </c:pt>
                <c:pt idx="11">
                  <c:v>3.9494382022471912</c:v>
                </c:pt>
                <c:pt idx="12">
                  <c:v>3.9591836734693877</c:v>
                </c:pt>
                <c:pt idx="13">
                  <c:v>3.9603960396039604</c:v>
                </c:pt>
                <c:pt idx="14">
                  <c:v>3.947598253275109</c:v>
                </c:pt>
                <c:pt idx="15">
                  <c:v>3.8823529411764706</c:v>
                </c:pt>
                <c:pt idx="16">
                  <c:v>3.8584070796460175</c:v>
                </c:pt>
                <c:pt idx="17">
                  <c:v>3.8934426229508197</c:v>
                </c:pt>
                <c:pt idx="18">
                  <c:v>3.6888888888888891</c:v>
                </c:pt>
                <c:pt idx="19">
                  <c:v>3.6946107784431139</c:v>
                </c:pt>
                <c:pt idx="20">
                  <c:v>3.6187499999999999</c:v>
                </c:pt>
                <c:pt idx="21">
                  <c:v>3.5547703180212014</c:v>
                </c:pt>
                <c:pt idx="22">
                  <c:v>3.4473684210526314</c:v>
                </c:pt>
                <c:pt idx="23">
                  <c:v>3.3548387096774195</c:v>
                </c:pt>
                <c:pt idx="24">
                  <c:v>3.0952380952380953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Akranes og Hvalfjörður</c:v>
                </c:pt>
                <c:pt idx="3">
                  <c:v>Grindavíkurbær</c:v>
                </c:pt>
                <c:pt idx="4">
                  <c:v>Reykjanesbær</c:v>
                </c:pt>
                <c:pt idx="5">
                  <c:v>Árnessýsla</c:v>
                </c:pt>
                <c:pt idx="6">
                  <c:v>Vestmannaeyjabær</c:v>
                </c:pt>
                <c:pt idx="7">
                  <c:v>Suðurnesjabær</c:v>
                </c:pt>
                <c:pt idx="8">
                  <c:v>Öll svæði</c:v>
                </c:pt>
                <c:pt idx="9">
                  <c:v>Eyjafjörður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A-Húnavatnssýsla</c:v>
                </c:pt>
                <c:pt idx="13">
                  <c:v>Þingeyjarsýsla</c:v>
                </c:pt>
                <c:pt idx="14">
                  <c:v>Borgarfjarðarsvæði</c:v>
                </c:pt>
                <c:pt idx="15">
                  <c:v>Sveitarfélagið Vogar</c:v>
                </c:pt>
                <c:pt idx="16">
                  <c:v>Snæfellsnes</c:v>
                </c:pt>
                <c:pt idx="17">
                  <c:v>V-Húnavatnsýsla</c:v>
                </c:pt>
                <c:pt idx="18">
                  <c:v>Hérað og N-Múlasýsla</c:v>
                </c:pt>
                <c:pt idx="19">
                  <c:v>Fjarðabyggð og Suðurfirðir</c:v>
                </c:pt>
                <c:pt idx="20">
                  <c:v>Skaftafellssýslur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S-Vestfirðir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3.8333333333333335</c:v>
                </c:pt>
                <c:pt idx="5">
                  <c:v>3.679611650485437</c:v>
                </c:pt>
                <c:pt idx="7">
                  <c:v>3.3333333333333335</c:v>
                </c:pt>
                <c:pt idx="8">
                  <c:v>3.4193313953488373</c:v>
                </c:pt>
                <c:pt idx="9">
                  <c:v>3.818840579710145</c:v>
                </c:pt>
                <c:pt idx="10">
                  <c:v>3.5121951219512195</c:v>
                </c:pt>
                <c:pt idx="11">
                  <c:v>3.5741935483870968</c:v>
                </c:pt>
                <c:pt idx="12">
                  <c:v>3.6206896551724137</c:v>
                </c:pt>
                <c:pt idx="13">
                  <c:v>3.663716814159292</c:v>
                </c:pt>
                <c:pt idx="14">
                  <c:v>3.3157894736842106</c:v>
                </c:pt>
                <c:pt idx="15">
                  <c:v>3.2727272727272729</c:v>
                </c:pt>
                <c:pt idx="16">
                  <c:v>3.2075471698113209</c:v>
                </c:pt>
                <c:pt idx="17">
                  <c:v>3.4742268041237114</c:v>
                </c:pt>
                <c:pt idx="18">
                  <c:v>2.8313253012048194</c:v>
                </c:pt>
                <c:pt idx="19">
                  <c:v>3</c:v>
                </c:pt>
                <c:pt idx="20">
                  <c:v>3.0842105263157893</c:v>
                </c:pt>
                <c:pt idx="21">
                  <c:v>3.0263157894736841</c:v>
                </c:pt>
                <c:pt idx="22">
                  <c:v>3.1403508771929824</c:v>
                </c:pt>
                <c:pt idx="23">
                  <c:v>2.6818181818181817</c:v>
                </c:pt>
                <c:pt idx="24">
                  <c:v>3.046875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Akureyri</c:v>
                </c:pt>
                <c:pt idx="2">
                  <c:v>Akranes og Hvalfjörður</c:v>
                </c:pt>
                <c:pt idx="3">
                  <c:v>Grindavíkurbær</c:v>
                </c:pt>
                <c:pt idx="4">
                  <c:v>Reykjanesbær</c:v>
                </c:pt>
                <c:pt idx="5">
                  <c:v>Árnessýsla</c:v>
                </c:pt>
                <c:pt idx="6">
                  <c:v>Vestmannaeyjabær</c:v>
                </c:pt>
                <c:pt idx="7">
                  <c:v>Suðurnesjabær</c:v>
                </c:pt>
                <c:pt idx="8">
                  <c:v>Öll svæði</c:v>
                </c:pt>
                <c:pt idx="9">
                  <c:v>Eyjafjörður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A-Húnavatnssýsla</c:v>
                </c:pt>
                <c:pt idx="13">
                  <c:v>Þingeyjarsýsla</c:v>
                </c:pt>
                <c:pt idx="14">
                  <c:v>Borgarfjarðarsvæði</c:v>
                </c:pt>
                <c:pt idx="15">
                  <c:v>Sveitarfélagið Vogar</c:v>
                </c:pt>
                <c:pt idx="16">
                  <c:v>Snæfellsnes</c:v>
                </c:pt>
                <c:pt idx="17">
                  <c:v>V-Húnavatnsýsla</c:v>
                </c:pt>
                <c:pt idx="18">
                  <c:v>Hérað og N-Múlasýsla</c:v>
                </c:pt>
                <c:pt idx="19">
                  <c:v>Fjarðabyggð og Suðurfirðir</c:v>
                </c:pt>
                <c:pt idx="20">
                  <c:v>Skaftafellssýslur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S-Vestfirðir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">
                  <c:v>4.4000000000000004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3E-40B9-84CF-4A2C18457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F07-4D08-ABFB-16511C9E5109}"/>
              </c:ext>
            </c:extLst>
          </c:dPt>
          <c:cat>
            <c:strRef>
              <c:f>Sheet1!$A$2:$A$26</c:f>
              <c:strCache>
                <c:ptCount val="25"/>
                <c:pt idx="0">
                  <c:v>Skagafjarðarsýsla</c:v>
                </c:pt>
                <c:pt idx="1">
                  <c:v>Akranes og Hvalfjörður</c:v>
                </c:pt>
                <c:pt idx="2">
                  <c:v>Vestmannaeyjabær</c:v>
                </c:pt>
                <c:pt idx="3">
                  <c:v>Akureyri</c:v>
                </c:pt>
                <c:pt idx="4">
                  <c:v>N-Vestfirðir</c:v>
                </c:pt>
                <c:pt idx="5">
                  <c:v>Strandir og Reykhólar</c:v>
                </c:pt>
                <c:pt idx="6">
                  <c:v>V-Húnavatnsýsla</c:v>
                </c:pt>
                <c:pt idx="7">
                  <c:v>Eyjafjörður</c:v>
                </c:pt>
                <c:pt idx="8">
                  <c:v>Grindavíkurbær</c:v>
                </c:pt>
                <c:pt idx="9">
                  <c:v>Þingeyjarsýsla</c:v>
                </c:pt>
                <c:pt idx="10">
                  <c:v>Borgarfjarðarsvæði</c:v>
                </c:pt>
                <c:pt idx="11">
                  <c:v>Árnessýsla</c:v>
                </c:pt>
                <c:pt idx="12">
                  <c:v>Hérað og N-Múlasýsla</c:v>
                </c:pt>
                <c:pt idx="13">
                  <c:v>Öll svæði</c:v>
                </c:pt>
                <c:pt idx="14">
                  <c:v>Snæfellsnes</c:v>
                </c:pt>
                <c:pt idx="15">
                  <c:v>Skaftafellssýslur</c:v>
                </c:pt>
                <c:pt idx="16">
                  <c:v>Höfuðborgarsvæðið</c:v>
                </c:pt>
                <c:pt idx="17">
                  <c:v>Suðurnesjabær</c:v>
                </c:pt>
                <c:pt idx="18">
                  <c:v>Reykjanesbær</c:v>
                </c:pt>
                <c:pt idx="19">
                  <c:v>A-Húnavatnssýsla</c:v>
                </c:pt>
                <c:pt idx="20">
                  <c:v>Sveitarfélagið Vogar</c:v>
                </c:pt>
                <c:pt idx="21">
                  <c:v>Rangárvallasýsla</c:v>
                </c:pt>
                <c:pt idx="22">
                  <c:v>Fjarðabyggð og Suðurfirðir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3.8528301886792451</c:v>
                </c:pt>
                <c:pt idx="1">
                  <c:v>3.7537688442211055</c:v>
                </c:pt>
                <c:pt idx="2">
                  <c:v>3.75</c:v>
                </c:pt>
                <c:pt idx="3">
                  <c:v>3.7191413237924866</c:v>
                </c:pt>
                <c:pt idx="4">
                  <c:v>3.6666666666666665</c:v>
                </c:pt>
                <c:pt idx="5">
                  <c:v>3.661290322580645</c:v>
                </c:pt>
                <c:pt idx="6">
                  <c:v>3.65</c:v>
                </c:pt>
                <c:pt idx="7">
                  <c:v>3.6147308781869687</c:v>
                </c:pt>
                <c:pt idx="8">
                  <c:v>3.5404040404040402</c:v>
                </c:pt>
                <c:pt idx="9">
                  <c:v>3.5403726708074532</c:v>
                </c:pt>
                <c:pt idx="10">
                  <c:v>3.4924012158054709</c:v>
                </c:pt>
                <c:pt idx="11">
                  <c:v>3.4656488549618323</c:v>
                </c:pt>
                <c:pt idx="12">
                  <c:v>3.4625322997416021</c:v>
                </c:pt>
                <c:pt idx="13">
                  <c:v>3.4559446484044054</c:v>
                </c:pt>
                <c:pt idx="14">
                  <c:v>3.4137931034482758</c:v>
                </c:pt>
                <c:pt idx="15">
                  <c:v>3.4079999999999999</c:v>
                </c:pt>
                <c:pt idx="16">
                  <c:v>3.3847283406754771</c:v>
                </c:pt>
                <c:pt idx="17">
                  <c:v>3.3828125</c:v>
                </c:pt>
                <c:pt idx="18">
                  <c:v>3.3425925925925926</c:v>
                </c:pt>
                <c:pt idx="19">
                  <c:v>3.2142857142857144</c:v>
                </c:pt>
                <c:pt idx="20">
                  <c:v>3.1782178217821784</c:v>
                </c:pt>
                <c:pt idx="21">
                  <c:v>2.9795918367346941</c:v>
                </c:pt>
                <c:pt idx="22">
                  <c:v>2.9366666666666665</c:v>
                </c:pt>
                <c:pt idx="23">
                  <c:v>2.7894736842105261</c:v>
                </c:pt>
                <c:pt idx="24">
                  <c:v>2.2742857142857145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Skagafjarðarsýsla</c:v>
                </c:pt>
                <c:pt idx="1">
                  <c:v>Akranes og Hvalfjörður</c:v>
                </c:pt>
                <c:pt idx="2">
                  <c:v>Vestmannaeyjabær</c:v>
                </c:pt>
                <c:pt idx="3">
                  <c:v>Akureyri</c:v>
                </c:pt>
                <c:pt idx="4">
                  <c:v>N-Vestfirðir</c:v>
                </c:pt>
                <c:pt idx="5">
                  <c:v>Strandir og Reykhólar</c:v>
                </c:pt>
                <c:pt idx="6">
                  <c:v>V-Húnavatnsýsla</c:v>
                </c:pt>
                <c:pt idx="7">
                  <c:v>Eyjafjörður</c:v>
                </c:pt>
                <c:pt idx="8">
                  <c:v>Grindavíkurbær</c:v>
                </c:pt>
                <c:pt idx="9">
                  <c:v>Þingeyjarsýsla</c:v>
                </c:pt>
                <c:pt idx="10">
                  <c:v>Borgarfjarðarsvæði</c:v>
                </c:pt>
                <c:pt idx="11">
                  <c:v>Árnessýsla</c:v>
                </c:pt>
                <c:pt idx="12">
                  <c:v>Hérað og N-Múlasýsla</c:v>
                </c:pt>
                <c:pt idx="13">
                  <c:v>Öll svæði</c:v>
                </c:pt>
                <c:pt idx="14">
                  <c:v>Snæfellsnes</c:v>
                </c:pt>
                <c:pt idx="15">
                  <c:v>Skaftafellssýslur</c:v>
                </c:pt>
                <c:pt idx="16">
                  <c:v>Höfuðborgarsvæðið</c:v>
                </c:pt>
                <c:pt idx="17">
                  <c:v>Suðurnesjabær</c:v>
                </c:pt>
                <c:pt idx="18">
                  <c:v>Reykjanesbær</c:v>
                </c:pt>
                <c:pt idx="19">
                  <c:v>A-Húnavatnssýsla</c:v>
                </c:pt>
                <c:pt idx="20">
                  <c:v>Sveitarfélagið Vogar</c:v>
                </c:pt>
                <c:pt idx="21">
                  <c:v>Rangárvallasýsla</c:v>
                </c:pt>
                <c:pt idx="22">
                  <c:v>Fjarðabyggð og Suðurfirðir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3.6206896551724137</c:v>
                </c:pt>
                <c:pt idx="1">
                  <c:v>3.9444444444444446</c:v>
                </c:pt>
                <c:pt idx="2">
                  <c:v>4.0285714285714285</c:v>
                </c:pt>
                <c:pt idx="3">
                  <c:v>3.6470588235294117</c:v>
                </c:pt>
                <c:pt idx="4">
                  <c:v>3.7</c:v>
                </c:pt>
                <c:pt idx="5">
                  <c:v>3.4615384615384617</c:v>
                </c:pt>
                <c:pt idx="6">
                  <c:v>3.7307692307692308</c:v>
                </c:pt>
                <c:pt idx="7">
                  <c:v>3.8484848484848486</c:v>
                </c:pt>
                <c:pt idx="8">
                  <c:v>3.5833333333333335</c:v>
                </c:pt>
                <c:pt idx="9">
                  <c:v>3.0666666666666669</c:v>
                </c:pt>
                <c:pt idx="10">
                  <c:v>3.5652173913043477</c:v>
                </c:pt>
                <c:pt idx="11">
                  <c:v>3.3695652173913042</c:v>
                </c:pt>
                <c:pt idx="12">
                  <c:v>3.5217391304347827</c:v>
                </c:pt>
                <c:pt idx="13">
                  <c:v>3.492416582406471</c:v>
                </c:pt>
                <c:pt idx="14">
                  <c:v>3.5862068965517242</c:v>
                </c:pt>
                <c:pt idx="15">
                  <c:v>3.24</c:v>
                </c:pt>
                <c:pt idx="16">
                  <c:v>3.5217391304347827</c:v>
                </c:pt>
                <c:pt idx="17">
                  <c:v>3.4054054054054053</c:v>
                </c:pt>
                <c:pt idx="18">
                  <c:v>3.4814814814814814</c:v>
                </c:pt>
                <c:pt idx="19">
                  <c:v>3.4</c:v>
                </c:pt>
                <c:pt idx="20">
                  <c:v>2.9285714285714284</c:v>
                </c:pt>
                <c:pt idx="21">
                  <c:v>3.2592592592592591</c:v>
                </c:pt>
                <c:pt idx="22">
                  <c:v>3.0512820512820511</c:v>
                </c:pt>
                <c:pt idx="23">
                  <c:v>3.25</c:v>
                </c:pt>
                <c:pt idx="24">
                  <c:v>2.5833333333333335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Skagafjarðarsýsla</c:v>
                </c:pt>
                <c:pt idx="1">
                  <c:v>Akranes og Hvalfjörður</c:v>
                </c:pt>
                <c:pt idx="2">
                  <c:v>Vestmannaeyjabær</c:v>
                </c:pt>
                <c:pt idx="3">
                  <c:v>Akureyri</c:v>
                </c:pt>
                <c:pt idx="4">
                  <c:v>N-Vestfirðir</c:v>
                </c:pt>
                <c:pt idx="5">
                  <c:v>Strandir og Reykhólar</c:v>
                </c:pt>
                <c:pt idx="6">
                  <c:v>V-Húnavatnsýsla</c:v>
                </c:pt>
                <c:pt idx="7">
                  <c:v>Eyjafjörður</c:v>
                </c:pt>
                <c:pt idx="8">
                  <c:v>Grindavíkurbær</c:v>
                </c:pt>
                <c:pt idx="9">
                  <c:v>Þingeyjarsýsla</c:v>
                </c:pt>
                <c:pt idx="10">
                  <c:v>Borgarfjarðarsvæði</c:v>
                </c:pt>
                <c:pt idx="11">
                  <c:v>Árnessýsla</c:v>
                </c:pt>
                <c:pt idx="12">
                  <c:v>Hérað og N-Múlasýsla</c:v>
                </c:pt>
                <c:pt idx="13">
                  <c:v>Öll svæði</c:v>
                </c:pt>
                <c:pt idx="14">
                  <c:v>Snæfellsnes</c:v>
                </c:pt>
                <c:pt idx="15">
                  <c:v>Skaftafellssýslur</c:v>
                </c:pt>
                <c:pt idx="16">
                  <c:v>Höfuðborgarsvæðið</c:v>
                </c:pt>
                <c:pt idx="17">
                  <c:v>Suðurnesjabær</c:v>
                </c:pt>
                <c:pt idx="18">
                  <c:v>Reykjanesbær</c:v>
                </c:pt>
                <c:pt idx="19">
                  <c:v>A-Húnavatnssýsla</c:v>
                </c:pt>
                <c:pt idx="20">
                  <c:v>Sveitarfélagið Vogar</c:v>
                </c:pt>
                <c:pt idx="21">
                  <c:v>Rangárvallasýsla</c:v>
                </c:pt>
                <c:pt idx="22">
                  <c:v>Fjarðabyggð og Suðurfirðir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3.8724832214765099</c:v>
                </c:pt>
                <c:pt idx="1">
                  <c:v>3.7581395348837208</c:v>
                </c:pt>
                <c:pt idx="2">
                  <c:v>3.6352201257861636</c:v>
                </c:pt>
                <c:pt idx="3">
                  <c:v>3.7375886524822697</c:v>
                </c:pt>
                <c:pt idx="4">
                  <c:v>3.6639004149377592</c:v>
                </c:pt>
                <c:pt idx="5">
                  <c:v>3.6666666666666665</c:v>
                </c:pt>
                <c:pt idx="6">
                  <c:v>3.7623762376237622</c:v>
                </c:pt>
                <c:pt idx="7">
                  <c:v>3.6576086956521738</c:v>
                </c:pt>
                <c:pt idx="8">
                  <c:v>3.6168224299065419</c:v>
                </c:pt>
                <c:pt idx="9">
                  <c:v>3.4712643678160919</c:v>
                </c:pt>
                <c:pt idx="10">
                  <c:v>3.3941176470588235</c:v>
                </c:pt>
                <c:pt idx="11">
                  <c:v>3.4632034632034632</c:v>
                </c:pt>
                <c:pt idx="12">
                  <c:v>3.5248618784530388</c:v>
                </c:pt>
                <c:pt idx="13">
                  <c:v>3.4310613943808534</c:v>
                </c:pt>
                <c:pt idx="14">
                  <c:v>3.4336734693877551</c:v>
                </c:pt>
                <c:pt idx="15">
                  <c:v>3.3928571428571428</c:v>
                </c:pt>
                <c:pt idx="16">
                  <c:v>3.2505800464037122</c:v>
                </c:pt>
                <c:pt idx="17">
                  <c:v>3.4736842105263159</c:v>
                </c:pt>
                <c:pt idx="18">
                  <c:v>3.2307692307692308</c:v>
                </c:pt>
                <c:pt idx="19">
                  <c:v>3.15</c:v>
                </c:pt>
                <c:pt idx="20">
                  <c:v>3.125</c:v>
                </c:pt>
                <c:pt idx="21">
                  <c:v>2.9236641221374047</c:v>
                </c:pt>
                <c:pt idx="22">
                  <c:v>2.7816901408450705</c:v>
                </c:pt>
                <c:pt idx="23">
                  <c:v>2.8125</c:v>
                </c:pt>
                <c:pt idx="24">
                  <c:v>2.3177570093457942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Skagafjarðarsýsla</c:v>
                </c:pt>
                <c:pt idx="1">
                  <c:v>Akranes og Hvalfjörður</c:v>
                </c:pt>
                <c:pt idx="2">
                  <c:v>Vestmannaeyjabær</c:v>
                </c:pt>
                <c:pt idx="3">
                  <c:v>Akureyri</c:v>
                </c:pt>
                <c:pt idx="4">
                  <c:v>N-Vestfirðir</c:v>
                </c:pt>
                <c:pt idx="5">
                  <c:v>Strandir og Reykhólar</c:v>
                </c:pt>
                <c:pt idx="6">
                  <c:v>V-Húnavatnsýsla</c:v>
                </c:pt>
                <c:pt idx="7">
                  <c:v>Eyjafjörður</c:v>
                </c:pt>
                <c:pt idx="8">
                  <c:v>Grindavíkurbær</c:v>
                </c:pt>
                <c:pt idx="9">
                  <c:v>Þingeyjarsýsla</c:v>
                </c:pt>
                <c:pt idx="10">
                  <c:v>Borgarfjarðarsvæði</c:v>
                </c:pt>
                <c:pt idx="11">
                  <c:v>Árnessýsla</c:v>
                </c:pt>
                <c:pt idx="12">
                  <c:v>Hérað og N-Múlasýsla</c:v>
                </c:pt>
                <c:pt idx="13">
                  <c:v>Öll svæði</c:v>
                </c:pt>
                <c:pt idx="14">
                  <c:v>Snæfellsnes</c:v>
                </c:pt>
                <c:pt idx="15">
                  <c:v>Skaftafellssýslur</c:v>
                </c:pt>
                <c:pt idx="16">
                  <c:v>Höfuðborgarsvæðið</c:v>
                </c:pt>
                <c:pt idx="17">
                  <c:v>Suðurnesjabær</c:v>
                </c:pt>
                <c:pt idx="18">
                  <c:v>Reykjanesbær</c:v>
                </c:pt>
                <c:pt idx="19">
                  <c:v>A-Húnavatnssýsla</c:v>
                </c:pt>
                <c:pt idx="20">
                  <c:v>Sveitarfélagið Vogar</c:v>
                </c:pt>
                <c:pt idx="21">
                  <c:v>Rangárvallasýsla</c:v>
                </c:pt>
                <c:pt idx="22">
                  <c:v>Fjarðabyggð og Suðurfirðir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3.63768115942029</c:v>
                </c:pt>
                <c:pt idx="1">
                  <c:v>3.3529411764705883</c:v>
                </c:pt>
                <c:pt idx="4">
                  <c:v>3.5714285714285716</c:v>
                </c:pt>
                <c:pt idx="5">
                  <c:v>3.5744680851063828</c:v>
                </c:pt>
                <c:pt idx="6">
                  <c:v>3.6233766233766236</c:v>
                </c:pt>
                <c:pt idx="7">
                  <c:v>3.29126213592233</c:v>
                </c:pt>
                <c:pt idx="9">
                  <c:v>3.1263157894736842</c:v>
                </c:pt>
                <c:pt idx="10">
                  <c:v>3.2525252525252526</c:v>
                </c:pt>
                <c:pt idx="11">
                  <c:v>3.1066666666666665</c:v>
                </c:pt>
                <c:pt idx="12">
                  <c:v>3.4782608695652173</c:v>
                </c:pt>
                <c:pt idx="13">
                  <c:v>3.2170686456400741</c:v>
                </c:pt>
                <c:pt idx="14">
                  <c:v>3.0930232558139537</c:v>
                </c:pt>
                <c:pt idx="15">
                  <c:v>2.8227848101265822</c:v>
                </c:pt>
                <c:pt idx="17">
                  <c:v>3.5</c:v>
                </c:pt>
                <c:pt idx="19">
                  <c:v>3.2325581395348837</c:v>
                </c:pt>
                <c:pt idx="20">
                  <c:v>3</c:v>
                </c:pt>
                <c:pt idx="21">
                  <c:v>3.0091743119266057</c:v>
                </c:pt>
                <c:pt idx="22">
                  <c:v>2.6666666666666665</c:v>
                </c:pt>
                <c:pt idx="23">
                  <c:v>2.8846153846153846</c:v>
                </c:pt>
                <c:pt idx="24">
                  <c:v>1.8888888888888888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Skagafjarðarsýsla</c:v>
                </c:pt>
                <c:pt idx="1">
                  <c:v>Akranes og Hvalfjörður</c:v>
                </c:pt>
                <c:pt idx="2">
                  <c:v>Vestmannaeyjabær</c:v>
                </c:pt>
                <c:pt idx="3">
                  <c:v>Akureyri</c:v>
                </c:pt>
                <c:pt idx="4">
                  <c:v>N-Vestfirðir</c:v>
                </c:pt>
                <c:pt idx="5">
                  <c:v>Strandir og Reykhólar</c:v>
                </c:pt>
                <c:pt idx="6">
                  <c:v>V-Húnavatnsýsla</c:v>
                </c:pt>
                <c:pt idx="7">
                  <c:v>Eyjafjörður</c:v>
                </c:pt>
                <c:pt idx="8">
                  <c:v>Grindavíkurbær</c:v>
                </c:pt>
                <c:pt idx="9">
                  <c:v>Þingeyjarsýsla</c:v>
                </c:pt>
                <c:pt idx="10">
                  <c:v>Borgarfjarðarsvæði</c:v>
                </c:pt>
                <c:pt idx="11">
                  <c:v>Árnessýsla</c:v>
                </c:pt>
                <c:pt idx="12">
                  <c:v>Hérað og N-Múlasýsla</c:v>
                </c:pt>
                <c:pt idx="13">
                  <c:v>Öll svæði</c:v>
                </c:pt>
                <c:pt idx="14">
                  <c:v>Snæfellsnes</c:v>
                </c:pt>
                <c:pt idx="15">
                  <c:v>Skaftafellssýslur</c:v>
                </c:pt>
                <c:pt idx="16">
                  <c:v>Höfuðborgarsvæðið</c:v>
                </c:pt>
                <c:pt idx="17">
                  <c:v>Suðurnesjabær</c:v>
                </c:pt>
                <c:pt idx="18">
                  <c:v>Reykjanesbær</c:v>
                </c:pt>
                <c:pt idx="19">
                  <c:v>A-Húnavatnssýsla</c:v>
                </c:pt>
                <c:pt idx="20">
                  <c:v>Sveitarfélagið Vogar</c:v>
                </c:pt>
                <c:pt idx="21">
                  <c:v>Rangárvallasýsla</c:v>
                </c:pt>
                <c:pt idx="22">
                  <c:v>Fjarðabyggð og Suðurfirðir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">
                  <c:v>3.7690288713910762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E76-4F74-9221-EE45753F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73B-46F7-809F-82820B46F579}"/>
              </c:ext>
            </c:extLst>
          </c:dPt>
          <c:cat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Grindavíkurbær</c:v>
                </c:pt>
                <c:pt idx="3">
                  <c:v>Skagafjarðarsýsla</c:v>
                </c:pt>
                <c:pt idx="4">
                  <c:v>Akranes og Hvalfjörður</c:v>
                </c:pt>
                <c:pt idx="5">
                  <c:v>Eyjafjörður</c:v>
                </c:pt>
                <c:pt idx="6">
                  <c:v>Akureyri</c:v>
                </c:pt>
                <c:pt idx="7">
                  <c:v>Skaftafellssýslur</c:v>
                </c:pt>
                <c:pt idx="8">
                  <c:v>Strandir og Reykhólar</c:v>
                </c:pt>
                <c:pt idx="9">
                  <c:v>Suðurnesjabær</c:v>
                </c:pt>
                <c:pt idx="10">
                  <c:v>N-Vestfirðir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A-Húnavatnssýsla</c:v>
                </c:pt>
                <c:pt idx="14">
                  <c:v>Öll svæði</c:v>
                </c:pt>
                <c:pt idx="15">
                  <c:v>Fjarðabyggð og Suðurfirðir</c:v>
                </c:pt>
                <c:pt idx="16">
                  <c:v>Snæfellsnes</c:v>
                </c:pt>
                <c:pt idx="17">
                  <c:v>Höfuðborgarsvæðið</c:v>
                </c:pt>
                <c:pt idx="18">
                  <c:v>Rangárvallasýsla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Reykjanesbær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Sveitarfélagið Vogar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3.3076923076923075</c:v>
                </c:pt>
                <c:pt idx="1">
                  <c:v>3.282258064516129</c:v>
                </c:pt>
                <c:pt idx="2">
                  <c:v>3.2134831460674156</c:v>
                </c:pt>
                <c:pt idx="3">
                  <c:v>3.211267605633803</c:v>
                </c:pt>
                <c:pt idx="4">
                  <c:v>3.1768115942028987</c:v>
                </c:pt>
                <c:pt idx="5">
                  <c:v>3.1319444444444446</c:v>
                </c:pt>
                <c:pt idx="6">
                  <c:v>3.1122448979591835</c:v>
                </c:pt>
                <c:pt idx="7">
                  <c:v>3.1121951219512196</c:v>
                </c:pt>
                <c:pt idx="8">
                  <c:v>3.1111111111111112</c:v>
                </c:pt>
                <c:pt idx="9">
                  <c:v>3.074074074074074</c:v>
                </c:pt>
                <c:pt idx="10">
                  <c:v>3.0723514211886305</c:v>
                </c:pt>
                <c:pt idx="11">
                  <c:v>3.0656934306569341</c:v>
                </c:pt>
                <c:pt idx="12">
                  <c:v>3.0632911392405062</c:v>
                </c:pt>
                <c:pt idx="13">
                  <c:v>3.0583941605839415</c:v>
                </c:pt>
                <c:pt idx="14">
                  <c:v>3.0469977994341404</c:v>
                </c:pt>
                <c:pt idx="15">
                  <c:v>3.0370370370370372</c:v>
                </c:pt>
                <c:pt idx="16">
                  <c:v>3.0310344827586206</c:v>
                </c:pt>
                <c:pt idx="17">
                  <c:v>2.9987937273823886</c:v>
                </c:pt>
                <c:pt idx="18">
                  <c:v>2.92018779342723</c:v>
                </c:pt>
                <c:pt idx="19">
                  <c:v>2.9077809798270895</c:v>
                </c:pt>
                <c:pt idx="20">
                  <c:v>2.8851351351351351</c:v>
                </c:pt>
                <c:pt idx="21">
                  <c:v>2.831372549019608</c:v>
                </c:pt>
                <c:pt idx="22">
                  <c:v>2.8192771084337349</c:v>
                </c:pt>
                <c:pt idx="23">
                  <c:v>2.814569536423841</c:v>
                </c:pt>
                <c:pt idx="24">
                  <c:v>2.802197802197802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Grindavíkurbær</c:v>
                </c:pt>
                <c:pt idx="3">
                  <c:v>Skagafjarðarsýsla</c:v>
                </c:pt>
                <c:pt idx="4">
                  <c:v>Akranes og Hvalfjörður</c:v>
                </c:pt>
                <c:pt idx="5">
                  <c:v>Eyjafjörður</c:v>
                </c:pt>
                <c:pt idx="6">
                  <c:v>Akureyri</c:v>
                </c:pt>
                <c:pt idx="7">
                  <c:v>Skaftafellssýslur</c:v>
                </c:pt>
                <c:pt idx="8">
                  <c:v>Strandir og Reykhólar</c:v>
                </c:pt>
                <c:pt idx="9">
                  <c:v>Suðurnesjabær</c:v>
                </c:pt>
                <c:pt idx="10">
                  <c:v>N-Vestfirðir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A-Húnavatnssýsla</c:v>
                </c:pt>
                <c:pt idx="14">
                  <c:v>Öll svæði</c:v>
                </c:pt>
                <c:pt idx="15">
                  <c:v>Fjarðabyggð og Suðurfirðir</c:v>
                </c:pt>
                <c:pt idx="16">
                  <c:v>Snæfellsnes</c:v>
                </c:pt>
                <c:pt idx="17">
                  <c:v>Höfuðborgarsvæðið</c:v>
                </c:pt>
                <c:pt idx="18">
                  <c:v>Rangárvallasýsla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Reykjanesbær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3.2608695652173911</c:v>
                </c:pt>
                <c:pt idx="1">
                  <c:v>3.3333333333333335</c:v>
                </c:pt>
                <c:pt idx="2">
                  <c:v>3</c:v>
                </c:pt>
                <c:pt idx="3">
                  <c:v>3.125</c:v>
                </c:pt>
                <c:pt idx="4">
                  <c:v>2.9090909090909092</c:v>
                </c:pt>
                <c:pt idx="5">
                  <c:v>3.1153846153846154</c:v>
                </c:pt>
                <c:pt idx="6">
                  <c:v>3.0793650793650795</c:v>
                </c:pt>
                <c:pt idx="7">
                  <c:v>3.0869565217391304</c:v>
                </c:pt>
                <c:pt idx="8">
                  <c:v>2.9166666666666665</c:v>
                </c:pt>
                <c:pt idx="9">
                  <c:v>3.28125</c:v>
                </c:pt>
                <c:pt idx="10">
                  <c:v>2.9574468085106385</c:v>
                </c:pt>
                <c:pt idx="11">
                  <c:v>2.9047619047619047</c:v>
                </c:pt>
                <c:pt idx="12">
                  <c:v>2.9512195121951219</c:v>
                </c:pt>
                <c:pt idx="13">
                  <c:v>2.9285714285714284</c:v>
                </c:pt>
                <c:pt idx="14">
                  <c:v>3.0268972142170991</c:v>
                </c:pt>
                <c:pt idx="15">
                  <c:v>3.1621621621621623</c:v>
                </c:pt>
                <c:pt idx="16">
                  <c:v>3.1320754716981134</c:v>
                </c:pt>
                <c:pt idx="17">
                  <c:v>3.0909090909090908</c:v>
                </c:pt>
                <c:pt idx="18">
                  <c:v>3.1481481481481484</c:v>
                </c:pt>
                <c:pt idx="19">
                  <c:v>2.88</c:v>
                </c:pt>
                <c:pt idx="20">
                  <c:v>2.9117647058823528</c:v>
                </c:pt>
                <c:pt idx="21">
                  <c:v>2.7291666666666665</c:v>
                </c:pt>
                <c:pt idx="22">
                  <c:v>3</c:v>
                </c:pt>
                <c:pt idx="23">
                  <c:v>2.6382978723404253</c:v>
                </c:pt>
                <c:pt idx="24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Grindavíkurbær</c:v>
                </c:pt>
                <c:pt idx="3">
                  <c:v>Skagafjarðarsýsla</c:v>
                </c:pt>
                <c:pt idx="4">
                  <c:v>Akranes og Hvalfjörður</c:v>
                </c:pt>
                <c:pt idx="5">
                  <c:v>Eyjafjörður</c:v>
                </c:pt>
                <c:pt idx="6">
                  <c:v>Akureyri</c:v>
                </c:pt>
                <c:pt idx="7">
                  <c:v>Skaftafellssýslur</c:v>
                </c:pt>
                <c:pt idx="8">
                  <c:v>Strandir og Reykhólar</c:v>
                </c:pt>
                <c:pt idx="9">
                  <c:v>Suðurnesjabær</c:v>
                </c:pt>
                <c:pt idx="10">
                  <c:v>N-Vestfirðir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A-Húnavatnssýsla</c:v>
                </c:pt>
                <c:pt idx="14">
                  <c:v>Öll svæði</c:v>
                </c:pt>
                <c:pt idx="15">
                  <c:v>Fjarðabyggð og Suðurfirðir</c:v>
                </c:pt>
                <c:pt idx="16">
                  <c:v>Snæfellsnes</c:v>
                </c:pt>
                <c:pt idx="17">
                  <c:v>Höfuðborgarsvæðið</c:v>
                </c:pt>
                <c:pt idx="18">
                  <c:v>Rangárvallasýsla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Reykjanesbær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3.4555555555555557</c:v>
                </c:pt>
                <c:pt idx="1">
                  <c:v>3.1860465116279069</c:v>
                </c:pt>
                <c:pt idx="2">
                  <c:v>3.2673267326732671</c:v>
                </c:pt>
                <c:pt idx="3">
                  <c:v>3.1680672268907561</c:v>
                </c:pt>
                <c:pt idx="4">
                  <c:v>3.2192513368983957</c:v>
                </c:pt>
                <c:pt idx="5">
                  <c:v>3.1824324324324325</c:v>
                </c:pt>
                <c:pt idx="6">
                  <c:v>3.0912698412698414</c:v>
                </c:pt>
                <c:pt idx="7">
                  <c:v>3.1090909090909089</c:v>
                </c:pt>
                <c:pt idx="8">
                  <c:v>3.1896551724137931</c:v>
                </c:pt>
                <c:pt idx="9">
                  <c:v>3.2018348623853212</c:v>
                </c:pt>
                <c:pt idx="10">
                  <c:v>3.1220657276995305</c:v>
                </c:pt>
                <c:pt idx="11">
                  <c:v>3.1167883211678831</c:v>
                </c:pt>
                <c:pt idx="12">
                  <c:v>3.0763888888888888</c:v>
                </c:pt>
                <c:pt idx="13">
                  <c:v>3.0615384615384613</c:v>
                </c:pt>
                <c:pt idx="14">
                  <c:v>3.0475080151559313</c:v>
                </c:pt>
                <c:pt idx="15">
                  <c:v>3</c:v>
                </c:pt>
                <c:pt idx="16">
                  <c:v>3.0063694267515926</c:v>
                </c:pt>
                <c:pt idx="17">
                  <c:v>2.9155470249520152</c:v>
                </c:pt>
                <c:pt idx="18">
                  <c:v>2.9351851851851851</c:v>
                </c:pt>
                <c:pt idx="19">
                  <c:v>2.9170984455958551</c:v>
                </c:pt>
                <c:pt idx="20">
                  <c:v>2.9333333333333331</c:v>
                </c:pt>
                <c:pt idx="21">
                  <c:v>2.8129496402877696</c:v>
                </c:pt>
                <c:pt idx="22">
                  <c:v>2.8095238095238093</c:v>
                </c:pt>
                <c:pt idx="23">
                  <c:v>2.8246753246753249</c:v>
                </c:pt>
                <c:pt idx="24">
                  <c:v>2.8235294117647061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Grindavíkurbær</c:v>
                </c:pt>
                <c:pt idx="3">
                  <c:v>Skagafjarðarsýsla</c:v>
                </c:pt>
                <c:pt idx="4">
                  <c:v>Akranes og Hvalfjörður</c:v>
                </c:pt>
                <c:pt idx="5">
                  <c:v>Eyjafjörður</c:v>
                </c:pt>
                <c:pt idx="6">
                  <c:v>Akureyri</c:v>
                </c:pt>
                <c:pt idx="7">
                  <c:v>Skaftafellssýslur</c:v>
                </c:pt>
                <c:pt idx="8">
                  <c:v>Strandir og Reykhólar</c:v>
                </c:pt>
                <c:pt idx="9">
                  <c:v>Suðurnesjabær</c:v>
                </c:pt>
                <c:pt idx="10">
                  <c:v>N-Vestfirðir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A-Húnavatnssýsla</c:v>
                </c:pt>
                <c:pt idx="14">
                  <c:v>Öll svæði</c:v>
                </c:pt>
                <c:pt idx="15">
                  <c:v>Fjarðabyggð og Suðurfirðir</c:v>
                </c:pt>
                <c:pt idx="16">
                  <c:v>Snæfellsnes</c:v>
                </c:pt>
                <c:pt idx="17">
                  <c:v>Höfuðborgarsvæðið</c:v>
                </c:pt>
                <c:pt idx="18">
                  <c:v>Rangárvallasýsla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Reykjanesbær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3.2575757575757578</c:v>
                </c:pt>
                <c:pt idx="3">
                  <c:v>3</c:v>
                </c:pt>
                <c:pt idx="4">
                  <c:v>3.25</c:v>
                </c:pt>
                <c:pt idx="5">
                  <c:v>3.0329670329670328</c:v>
                </c:pt>
                <c:pt idx="7">
                  <c:v>2.8032786885245899</c:v>
                </c:pt>
                <c:pt idx="8">
                  <c:v>3.1463414634146343</c:v>
                </c:pt>
                <c:pt idx="9">
                  <c:v>2.5454545454545454</c:v>
                </c:pt>
                <c:pt idx="10">
                  <c:v>2.8888888888888888</c:v>
                </c:pt>
                <c:pt idx="11">
                  <c:v>3.0232558139534884</c:v>
                </c:pt>
                <c:pt idx="12">
                  <c:v>3.0172413793103448</c:v>
                </c:pt>
                <c:pt idx="13">
                  <c:v>2.9310344827586206</c:v>
                </c:pt>
                <c:pt idx="14">
                  <c:v>2.9321851453175456</c:v>
                </c:pt>
                <c:pt idx="15">
                  <c:v>2.6666666666666665</c:v>
                </c:pt>
                <c:pt idx="16">
                  <c:v>2.9047619047619047</c:v>
                </c:pt>
                <c:pt idx="18">
                  <c:v>2.8686868686868685</c:v>
                </c:pt>
                <c:pt idx="19">
                  <c:v>2.7540983606557377</c:v>
                </c:pt>
                <c:pt idx="20">
                  <c:v>2.8461538461538463</c:v>
                </c:pt>
                <c:pt idx="22">
                  <c:v>2.7727272727272729</c:v>
                </c:pt>
                <c:pt idx="23">
                  <c:v>2.7708333333333335</c:v>
                </c:pt>
                <c:pt idx="24">
                  <c:v>3.1111111111111112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Vestmannaeyjabær</c:v>
                </c:pt>
                <c:pt idx="2">
                  <c:v>Grindavíkurbær</c:v>
                </c:pt>
                <c:pt idx="3">
                  <c:v>Skagafjarðarsýsla</c:v>
                </c:pt>
                <c:pt idx="4">
                  <c:v>Akranes og Hvalfjörður</c:v>
                </c:pt>
                <c:pt idx="5">
                  <c:v>Eyjafjörður</c:v>
                </c:pt>
                <c:pt idx="6">
                  <c:v>Akureyri</c:v>
                </c:pt>
                <c:pt idx="7">
                  <c:v>Skaftafellssýslur</c:v>
                </c:pt>
                <c:pt idx="8">
                  <c:v>Strandir og Reykhólar</c:v>
                </c:pt>
                <c:pt idx="9">
                  <c:v>Suðurnesjabær</c:v>
                </c:pt>
                <c:pt idx="10">
                  <c:v>N-Vestfirðir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A-Húnavatnssýsla</c:v>
                </c:pt>
                <c:pt idx="14">
                  <c:v>Öll svæði</c:v>
                </c:pt>
                <c:pt idx="15">
                  <c:v>Fjarðabyggð og Suðurfirðir</c:v>
                </c:pt>
                <c:pt idx="16">
                  <c:v>Snæfellsnes</c:v>
                </c:pt>
                <c:pt idx="17">
                  <c:v>Höfuðborgarsvæðið</c:v>
                </c:pt>
                <c:pt idx="18">
                  <c:v>Rangárvallasýsla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Reykjanesbær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4">
                  <c:v>3.1727272727272728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12C-4130-AEF7-028B66843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3EA-4E55-BE59-B1A7E6FA0C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Skagafjarðarsýsla</c:v>
                </c:pt>
                <c:pt idx="3">
                  <c:v>Borgarfjarðarsvæði</c:v>
                </c:pt>
                <c:pt idx="4">
                  <c:v>Akranes og Hvalfjörður</c:v>
                </c:pt>
                <c:pt idx="5">
                  <c:v>Reykjanesbær</c:v>
                </c:pt>
                <c:pt idx="6">
                  <c:v>Árnessýsla</c:v>
                </c:pt>
                <c:pt idx="7">
                  <c:v>Vestmannaeyjabær</c:v>
                </c:pt>
                <c:pt idx="8">
                  <c:v>Snæfellsnes</c:v>
                </c:pt>
                <c:pt idx="9">
                  <c:v>Öll svæði</c:v>
                </c:pt>
                <c:pt idx="10">
                  <c:v>N-Vestfirðir</c:v>
                </c:pt>
                <c:pt idx="11">
                  <c:v>Fjarðabyggð og Suðurfirðir</c:v>
                </c:pt>
                <c:pt idx="12">
                  <c:v>Hérað og N-Múlasýsla</c:v>
                </c:pt>
                <c:pt idx="13">
                  <c:v>Eyjafjörður</c:v>
                </c:pt>
                <c:pt idx="14">
                  <c:v>Skaftafellssýslur</c:v>
                </c:pt>
                <c:pt idx="15">
                  <c:v>Suðurnesjabær</c:v>
                </c:pt>
                <c:pt idx="16">
                  <c:v>Þingeyjarsýsla</c:v>
                </c:pt>
                <c:pt idx="17">
                  <c:v>V-Húnavatnsýsla</c:v>
                </c:pt>
                <c:pt idx="18">
                  <c:v>S-Vestfirðir</c:v>
                </c:pt>
                <c:pt idx="19">
                  <c:v>Grindavíkurbær</c:v>
                </c:pt>
                <c:pt idx="20">
                  <c:v>Rangárvallasýsla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4.4413075780089155</c:v>
                </c:pt>
                <c:pt idx="1">
                  <c:v>4.1879781420765028</c:v>
                </c:pt>
                <c:pt idx="2">
                  <c:v>4.1683168316831685</c:v>
                </c:pt>
                <c:pt idx="3">
                  <c:v>4.0507246376811592</c:v>
                </c:pt>
                <c:pt idx="4">
                  <c:v>4.0304347826086957</c:v>
                </c:pt>
                <c:pt idx="5">
                  <c:v>3.7474402730375425</c:v>
                </c:pt>
                <c:pt idx="6">
                  <c:v>3.7462686567164178</c:v>
                </c:pt>
                <c:pt idx="7">
                  <c:v>3.7414330218068534</c:v>
                </c:pt>
                <c:pt idx="8">
                  <c:v>3.7361809045226129</c:v>
                </c:pt>
                <c:pt idx="9">
                  <c:v>3.6436822674764797</c:v>
                </c:pt>
                <c:pt idx="10">
                  <c:v>3.6195028680688335</c:v>
                </c:pt>
                <c:pt idx="11">
                  <c:v>3.5884057971014491</c:v>
                </c:pt>
                <c:pt idx="12">
                  <c:v>3.4539473684210527</c:v>
                </c:pt>
                <c:pt idx="13">
                  <c:v>3.4407216494845363</c:v>
                </c:pt>
                <c:pt idx="14">
                  <c:v>3.3986013986013988</c:v>
                </c:pt>
                <c:pt idx="15">
                  <c:v>3.3771626297577853</c:v>
                </c:pt>
                <c:pt idx="16">
                  <c:v>3.3743169398907105</c:v>
                </c:pt>
                <c:pt idx="17">
                  <c:v>3.18957345971564</c:v>
                </c:pt>
                <c:pt idx="18">
                  <c:v>3.0198019801980198</c:v>
                </c:pt>
                <c:pt idx="19">
                  <c:v>2.9646017699115044</c:v>
                </c:pt>
                <c:pt idx="20">
                  <c:v>2.91</c:v>
                </c:pt>
                <c:pt idx="21">
                  <c:v>2.7551020408163267</c:v>
                </c:pt>
                <c:pt idx="22">
                  <c:v>2.6115702479338845</c:v>
                </c:pt>
                <c:pt idx="23">
                  <c:v>2.4436090225563909</c:v>
                </c:pt>
                <c:pt idx="24">
                  <c:v>1.8990825688073394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Skagafjarðarsýsla</c:v>
                </c:pt>
                <c:pt idx="3">
                  <c:v>Borgarfjarðarsvæði</c:v>
                </c:pt>
                <c:pt idx="4">
                  <c:v>Akranes og Hvalfjörður</c:v>
                </c:pt>
                <c:pt idx="5">
                  <c:v>Reykjanesbær</c:v>
                </c:pt>
                <c:pt idx="6">
                  <c:v>Árnessýsla</c:v>
                </c:pt>
                <c:pt idx="7">
                  <c:v>Vestmannaeyjabær</c:v>
                </c:pt>
                <c:pt idx="8">
                  <c:v>Snæfellsnes</c:v>
                </c:pt>
                <c:pt idx="9">
                  <c:v>Öll svæði</c:v>
                </c:pt>
                <c:pt idx="10">
                  <c:v>N-Vestfirðir</c:v>
                </c:pt>
                <c:pt idx="11">
                  <c:v>Fjarðabyggð og Suðurfirðir</c:v>
                </c:pt>
                <c:pt idx="12">
                  <c:v>Hérað og N-Múlasýsla</c:v>
                </c:pt>
                <c:pt idx="13">
                  <c:v>Eyjafjörður</c:v>
                </c:pt>
                <c:pt idx="14">
                  <c:v>Skaftafellssýslur</c:v>
                </c:pt>
                <c:pt idx="15">
                  <c:v>Suðurnesjabær</c:v>
                </c:pt>
                <c:pt idx="16">
                  <c:v>Þingeyjarsýsla</c:v>
                </c:pt>
                <c:pt idx="17">
                  <c:v>V-Húnavatnsýsla</c:v>
                </c:pt>
                <c:pt idx="18">
                  <c:v>S-Vestfirðir</c:v>
                </c:pt>
                <c:pt idx="19">
                  <c:v>Grindavíkurbær</c:v>
                </c:pt>
                <c:pt idx="20">
                  <c:v>Rangárvallasýsla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4.3370786516853936</c:v>
                </c:pt>
                <c:pt idx="1">
                  <c:v>4.062043795620438</c:v>
                </c:pt>
                <c:pt idx="2">
                  <c:v>4.2972972972972974</c:v>
                </c:pt>
                <c:pt idx="3">
                  <c:v>3.9365079365079363</c:v>
                </c:pt>
                <c:pt idx="4">
                  <c:v>3.91044776119403</c:v>
                </c:pt>
                <c:pt idx="5">
                  <c:v>3.5</c:v>
                </c:pt>
                <c:pt idx="6">
                  <c:v>3.7678571428571428</c:v>
                </c:pt>
                <c:pt idx="7">
                  <c:v>3.3611111111111112</c:v>
                </c:pt>
                <c:pt idx="8">
                  <c:v>3.6901408450704225</c:v>
                </c:pt>
                <c:pt idx="9">
                  <c:v>3.6353677621283254</c:v>
                </c:pt>
                <c:pt idx="10">
                  <c:v>3.6031746031746033</c:v>
                </c:pt>
                <c:pt idx="11">
                  <c:v>3.5490196078431371</c:v>
                </c:pt>
                <c:pt idx="12">
                  <c:v>3.6964285714285716</c:v>
                </c:pt>
                <c:pt idx="13">
                  <c:v>3.2571428571428571</c:v>
                </c:pt>
                <c:pt idx="14">
                  <c:v>3.4375</c:v>
                </c:pt>
                <c:pt idx="15">
                  <c:v>3.1956521739130435</c:v>
                </c:pt>
                <c:pt idx="16">
                  <c:v>3.1320754716981134</c:v>
                </c:pt>
                <c:pt idx="17">
                  <c:v>2.9333333333333331</c:v>
                </c:pt>
                <c:pt idx="18">
                  <c:v>2.9565217391304346</c:v>
                </c:pt>
                <c:pt idx="19">
                  <c:v>2.7142857142857144</c:v>
                </c:pt>
                <c:pt idx="20">
                  <c:v>2.7941176470588234</c:v>
                </c:pt>
                <c:pt idx="21">
                  <c:v>3</c:v>
                </c:pt>
                <c:pt idx="22">
                  <c:v>2.875</c:v>
                </c:pt>
                <c:pt idx="23">
                  <c:v>2.75</c:v>
                </c:pt>
                <c:pt idx="24">
                  <c:v>2.0714285714285716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Skagafjarðarsýsla</c:v>
                </c:pt>
                <c:pt idx="3">
                  <c:v>Borgarfjarðarsvæði</c:v>
                </c:pt>
                <c:pt idx="4">
                  <c:v>Akranes og Hvalfjörður</c:v>
                </c:pt>
                <c:pt idx="5">
                  <c:v>Reykjanesbær</c:v>
                </c:pt>
                <c:pt idx="6">
                  <c:v>Árnessýsla</c:v>
                </c:pt>
                <c:pt idx="7">
                  <c:v>Vestmannaeyjabær</c:v>
                </c:pt>
                <c:pt idx="8">
                  <c:v>Snæfellsnes</c:v>
                </c:pt>
                <c:pt idx="9">
                  <c:v>Öll svæði</c:v>
                </c:pt>
                <c:pt idx="10">
                  <c:v>N-Vestfirðir</c:v>
                </c:pt>
                <c:pt idx="11">
                  <c:v>Fjarðabyggð og Suðurfirðir</c:v>
                </c:pt>
                <c:pt idx="12">
                  <c:v>Hérað og N-Múlasýsla</c:v>
                </c:pt>
                <c:pt idx="13">
                  <c:v>Eyjafjörður</c:v>
                </c:pt>
                <c:pt idx="14">
                  <c:v>Skaftafellssýslur</c:v>
                </c:pt>
                <c:pt idx="15">
                  <c:v>Suðurnesjabær</c:v>
                </c:pt>
                <c:pt idx="16">
                  <c:v>Þingeyjarsýsla</c:v>
                </c:pt>
                <c:pt idx="17">
                  <c:v>V-Húnavatnsýsla</c:v>
                </c:pt>
                <c:pt idx="18">
                  <c:v>S-Vestfirðir</c:v>
                </c:pt>
                <c:pt idx="19">
                  <c:v>Grindavíkurbær</c:v>
                </c:pt>
                <c:pt idx="20">
                  <c:v>Rangárvallasýsla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4.4293785310734464</c:v>
                </c:pt>
                <c:pt idx="1">
                  <c:v>4.2068965517241379</c:v>
                </c:pt>
                <c:pt idx="2">
                  <c:v>4.1904761904761907</c:v>
                </c:pt>
                <c:pt idx="3">
                  <c:v>4.1064814814814818</c:v>
                </c:pt>
                <c:pt idx="4">
                  <c:v>4.0116731517509727</c:v>
                </c:pt>
                <c:pt idx="5">
                  <c:v>3.7804878048780486</c:v>
                </c:pt>
                <c:pt idx="6">
                  <c:v>3.7781818181818183</c:v>
                </c:pt>
                <c:pt idx="7">
                  <c:v>3.8636363636363638</c:v>
                </c:pt>
                <c:pt idx="8">
                  <c:v>3.7466666666666666</c:v>
                </c:pt>
                <c:pt idx="9">
                  <c:v>3.6818379790940767</c:v>
                </c:pt>
                <c:pt idx="10">
                  <c:v>3.6909090909090909</c:v>
                </c:pt>
                <c:pt idx="11">
                  <c:v>3.7098765432098766</c:v>
                </c:pt>
                <c:pt idx="12">
                  <c:v>3.6160714285714284</c:v>
                </c:pt>
                <c:pt idx="13">
                  <c:v>3.4467005076142132</c:v>
                </c:pt>
                <c:pt idx="14">
                  <c:v>3.3522012578616351</c:v>
                </c:pt>
                <c:pt idx="15">
                  <c:v>3.42</c:v>
                </c:pt>
                <c:pt idx="16">
                  <c:v>3.3686868686868685</c:v>
                </c:pt>
                <c:pt idx="17">
                  <c:v>3.3529411764705883</c:v>
                </c:pt>
                <c:pt idx="18">
                  <c:v>3.1721311475409837</c:v>
                </c:pt>
                <c:pt idx="19">
                  <c:v>2.8809523809523809</c:v>
                </c:pt>
                <c:pt idx="20">
                  <c:v>2.8493975903614457</c:v>
                </c:pt>
                <c:pt idx="21">
                  <c:v>2.8712871287128712</c:v>
                </c:pt>
                <c:pt idx="22">
                  <c:v>2.5972222222222223</c:v>
                </c:pt>
                <c:pt idx="23">
                  <c:v>2.56</c:v>
                </c:pt>
                <c:pt idx="24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Skagafjarðarsýsla</c:v>
                </c:pt>
                <c:pt idx="3">
                  <c:v>Borgarfjarðarsvæði</c:v>
                </c:pt>
                <c:pt idx="4">
                  <c:v>Akranes og Hvalfjörður</c:v>
                </c:pt>
                <c:pt idx="5">
                  <c:v>Reykjanesbær</c:v>
                </c:pt>
                <c:pt idx="6">
                  <c:v>Árnessýsla</c:v>
                </c:pt>
                <c:pt idx="7">
                  <c:v>Vestmannaeyjabær</c:v>
                </c:pt>
                <c:pt idx="8">
                  <c:v>Snæfellsnes</c:v>
                </c:pt>
                <c:pt idx="9">
                  <c:v>Öll svæði</c:v>
                </c:pt>
                <c:pt idx="10">
                  <c:v>N-Vestfirðir</c:v>
                </c:pt>
                <c:pt idx="11">
                  <c:v>Fjarðabyggð og Suðurfirðir</c:v>
                </c:pt>
                <c:pt idx="12">
                  <c:v>Hérað og N-Múlasýsla</c:v>
                </c:pt>
                <c:pt idx="13">
                  <c:v>Eyjafjörður</c:v>
                </c:pt>
                <c:pt idx="14">
                  <c:v>Skaftafellssýslur</c:v>
                </c:pt>
                <c:pt idx="15">
                  <c:v>Suðurnesjabær</c:v>
                </c:pt>
                <c:pt idx="16">
                  <c:v>Þingeyjarsýsla</c:v>
                </c:pt>
                <c:pt idx="17">
                  <c:v>V-Húnavatnsýsla</c:v>
                </c:pt>
                <c:pt idx="18">
                  <c:v>S-Vestfirðir</c:v>
                </c:pt>
                <c:pt idx="19">
                  <c:v>Grindavíkurbær</c:v>
                </c:pt>
                <c:pt idx="20">
                  <c:v>Rangárvallasýsla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3.8974358974358974</c:v>
                </c:pt>
                <c:pt idx="3">
                  <c:v>4</c:v>
                </c:pt>
                <c:pt idx="4">
                  <c:v>3.6</c:v>
                </c:pt>
                <c:pt idx="6">
                  <c:v>3.4680851063829787</c:v>
                </c:pt>
                <c:pt idx="8">
                  <c:v>3.14</c:v>
                </c:pt>
                <c:pt idx="9">
                  <c:v>3.2048929663608563</c:v>
                </c:pt>
                <c:pt idx="10">
                  <c:v>3.2894736842105261</c:v>
                </c:pt>
                <c:pt idx="11">
                  <c:v>3.263157894736842</c:v>
                </c:pt>
                <c:pt idx="12">
                  <c:v>3.2278481012658227</c:v>
                </c:pt>
                <c:pt idx="13">
                  <c:v>3.6260162601626016</c:v>
                </c:pt>
                <c:pt idx="14">
                  <c:v>2.7978723404255321</c:v>
                </c:pt>
                <c:pt idx="15">
                  <c:v>3.5384615384615383</c:v>
                </c:pt>
                <c:pt idx="16">
                  <c:v>3.347826086956522</c:v>
                </c:pt>
                <c:pt idx="17">
                  <c:v>2.9791666666666665</c:v>
                </c:pt>
                <c:pt idx="18">
                  <c:v>2.8181818181818183</c:v>
                </c:pt>
                <c:pt idx="20">
                  <c:v>2.9432624113475176</c:v>
                </c:pt>
                <c:pt idx="21">
                  <c:v>2.7241379310344827</c:v>
                </c:pt>
                <c:pt idx="22">
                  <c:v>2.5454545454545454</c:v>
                </c:pt>
                <c:pt idx="23">
                  <c:v>2.4464285714285716</c:v>
                </c:pt>
                <c:pt idx="24">
                  <c:v>1.819672131147541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Skagafjarðarsýsla</c:v>
                </c:pt>
                <c:pt idx="3">
                  <c:v>Borgarfjarðarsvæði</c:v>
                </c:pt>
                <c:pt idx="4">
                  <c:v>Akranes og Hvalfjörður</c:v>
                </c:pt>
                <c:pt idx="5">
                  <c:v>Reykjanesbær</c:v>
                </c:pt>
                <c:pt idx="6">
                  <c:v>Árnessýsla</c:v>
                </c:pt>
                <c:pt idx="7">
                  <c:v>Vestmannaeyjabær</c:v>
                </c:pt>
                <c:pt idx="8">
                  <c:v>Snæfellsnes</c:v>
                </c:pt>
                <c:pt idx="9">
                  <c:v>Öll svæði</c:v>
                </c:pt>
                <c:pt idx="10">
                  <c:v>N-Vestfirðir</c:v>
                </c:pt>
                <c:pt idx="11">
                  <c:v>Fjarðabyggð og Suðurfirðir</c:v>
                </c:pt>
                <c:pt idx="12">
                  <c:v>Hérað og N-Múlasýsla</c:v>
                </c:pt>
                <c:pt idx="13">
                  <c:v>Eyjafjörður</c:v>
                </c:pt>
                <c:pt idx="14">
                  <c:v>Skaftafellssýslur</c:v>
                </c:pt>
                <c:pt idx="15">
                  <c:v>Suðurnesjabær</c:v>
                </c:pt>
                <c:pt idx="16">
                  <c:v>Þingeyjarsýsla</c:v>
                </c:pt>
                <c:pt idx="17">
                  <c:v>V-Húnavatnsýsla</c:v>
                </c:pt>
                <c:pt idx="18">
                  <c:v>S-Vestfirðir</c:v>
                </c:pt>
                <c:pt idx="19">
                  <c:v>Grindavíkurbær</c:v>
                </c:pt>
                <c:pt idx="20">
                  <c:v>Rangárvallasýsla</c:v>
                </c:pt>
                <c:pt idx="21">
                  <c:v>A-Húnavatnssýsla</c:v>
                </c:pt>
                <c:pt idx="22">
                  <c:v>Sveitarfélagið Vogar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4">
                  <c:v>4.05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6AB-4C4C-A8B4-A95B53917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Akureyri</c:v>
                </c:pt>
                <c:pt idx="2">
                  <c:v>Grindavíkurbær</c:v>
                </c:pt>
                <c:pt idx="3">
                  <c:v>Akranes og Hvalfjörður</c:v>
                </c:pt>
                <c:pt idx="4">
                  <c:v>N-Vestfirðir</c:v>
                </c:pt>
                <c:pt idx="5">
                  <c:v>Eyjafjörður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Árnessýsla</c:v>
                </c:pt>
                <c:pt idx="9">
                  <c:v>Suðurnesjabær</c:v>
                </c:pt>
                <c:pt idx="10">
                  <c:v>Hérað og N-Múlasýsla</c:v>
                </c:pt>
                <c:pt idx="11">
                  <c:v>Öll svæði</c:v>
                </c:pt>
                <c:pt idx="12">
                  <c:v>V-Húnavatnsýsla</c:v>
                </c:pt>
                <c:pt idx="13">
                  <c:v>Borgarfjarðarsvæði</c:v>
                </c:pt>
                <c:pt idx="14">
                  <c:v>Fjarðabyggð og Suðurfirðir</c:v>
                </c:pt>
                <c:pt idx="15">
                  <c:v>Skaftafellssýslur</c:v>
                </c:pt>
                <c:pt idx="16">
                  <c:v>Rangárvallasýsla</c:v>
                </c:pt>
                <c:pt idx="17">
                  <c:v>Þingeyjarsýsla</c:v>
                </c:pt>
                <c:pt idx="18">
                  <c:v>Reykjanesbær</c:v>
                </c:pt>
                <c:pt idx="19">
                  <c:v>Sveitarfélagið Vogar</c:v>
                </c:pt>
                <c:pt idx="20">
                  <c:v>Höfuðborgarsvæðið</c:v>
                </c:pt>
                <c:pt idx="21">
                  <c:v>S-Vestfirðir</c:v>
                </c:pt>
                <c:pt idx="22">
                  <c:v>Strandir og Reykhólar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3.3300653594771243</c:v>
                </c:pt>
                <c:pt idx="1">
                  <c:v>3.17601246105919</c:v>
                </c:pt>
                <c:pt idx="2">
                  <c:v>3.1699029126213594</c:v>
                </c:pt>
                <c:pt idx="3">
                  <c:v>3.1511111111111112</c:v>
                </c:pt>
                <c:pt idx="4">
                  <c:v>3.0743639921722115</c:v>
                </c:pt>
                <c:pt idx="5">
                  <c:v>2.9895287958115184</c:v>
                </c:pt>
                <c:pt idx="6">
                  <c:v>2.9611398963730569</c:v>
                </c:pt>
                <c:pt idx="7">
                  <c:v>2.9528619528619529</c:v>
                </c:pt>
                <c:pt idx="8">
                  <c:v>2.9502164502164501</c:v>
                </c:pt>
                <c:pt idx="9">
                  <c:v>2.9492753623188408</c:v>
                </c:pt>
                <c:pt idx="10">
                  <c:v>2.9208144796380089</c:v>
                </c:pt>
                <c:pt idx="11">
                  <c:v>2.8989496559217676</c:v>
                </c:pt>
                <c:pt idx="12">
                  <c:v>2.8487804878048779</c:v>
                </c:pt>
                <c:pt idx="13">
                  <c:v>2.846341463414634</c:v>
                </c:pt>
                <c:pt idx="14">
                  <c:v>2.8445747800586512</c:v>
                </c:pt>
                <c:pt idx="15">
                  <c:v>2.7846715328467155</c:v>
                </c:pt>
                <c:pt idx="16">
                  <c:v>2.7628865979381443</c:v>
                </c:pt>
                <c:pt idx="17">
                  <c:v>2.757834757834758</c:v>
                </c:pt>
                <c:pt idx="18">
                  <c:v>2.7077922077922079</c:v>
                </c:pt>
                <c:pt idx="19">
                  <c:v>2.6956521739130435</c:v>
                </c:pt>
                <c:pt idx="20">
                  <c:v>2.6842629482071714</c:v>
                </c:pt>
                <c:pt idx="21">
                  <c:v>2.6294416243654823</c:v>
                </c:pt>
                <c:pt idx="22">
                  <c:v>2.5639097744360901</c:v>
                </c:pt>
                <c:pt idx="23">
                  <c:v>2.5585106382978724</c:v>
                </c:pt>
                <c:pt idx="24">
                  <c:v>2.3301886792452828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Akureyri</c:v>
                </c:pt>
                <c:pt idx="2">
                  <c:v>Grindavíkurbær</c:v>
                </c:pt>
                <c:pt idx="3">
                  <c:v>Akranes og Hvalfjörður</c:v>
                </c:pt>
                <c:pt idx="4">
                  <c:v>N-Vestfirðir</c:v>
                </c:pt>
                <c:pt idx="5">
                  <c:v>Eyjafjörður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Árnessýsla</c:v>
                </c:pt>
                <c:pt idx="9">
                  <c:v>Suðurnesjabær</c:v>
                </c:pt>
                <c:pt idx="10">
                  <c:v>Hérað og N-Múlasýsla</c:v>
                </c:pt>
                <c:pt idx="11">
                  <c:v>Öll svæði</c:v>
                </c:pt>
                <c:pt idx="12">
                  <c:v>V-Húnavatnsýsla</c:v>
                </c:pt>
                <c:pt idx="13">
                  <c:v>Borgarfjarðarsvæði</c:v>
                </c:pt>
                <c:pt idx="14">
                  <c:v>Fjarðabyggð og Suðurfirðir</c:v>
                </c:pt>
                <c:pt idx="15">
                  <c:v>Skaftafellssýslur</c:v>
                </c:pt>
                <c:pt idx="16">
                  <c:v>Rangárvallasýsla</c:v>
                </c:pt>
                <c:pt idx="17">
                  <c:v>Þingeyjarsýsla</c:v>
                </c:pt>
                <c:pt idx="18">
                  <c:v>Reykjanesbær</c:v>
                </c:pt>
                <c:pt idx="19">
                  <c:v>Sveitarfélagið Vogar</c:v>
                </c:pt>
                <c:pt idx="20">
                  <c:v>Höfuðborgarsvæðið</c:v>
                </c:pt>
                <c:pt idx="21">
                  <c:v>S-Vestfirðir</c:v>
                </c:pt>
                <c:pt idx="22">
                  <c:v>Strandir og Reykhólar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3.6363636363636362</c:v>
                </c:pt>
                <c:pt idx="1">
                  <c:v>3.1744186046511627</c:v>
                </c:pt>
                <c:pt idx="2">
                  <c:v>3.1153846153846154</c:v>
                </c:pt>
                <c:pt idx="3">
                  <c:v>3.140625</c:v>
                </c:pt>
                <c:pt idx="4">
                  <c:v>3.2459016393442623</c:v>
                </c:pt>
                <c:pt idx="5">
                  <c:v>3.1818181818181817</c:v>
                </c:pt>
                <c:pt idx="6">
                  <c:v>3.1230769230769231</c:v>
                </c:pt>
                <c:pt idx="7">
                  <c:v>3.1388888888888888</c:v>
                </c:pt>
                <c:pt idx="8">
                  <c:v>2.8524590163934427</c:v>
                </c:pt>
                <c:pt idx="9">
                  <c:v>3.0444444444444443</c:v>
                </c:pt>
                <c:pt idx="10">
                  <c:v>3.24</c:v>
                </c:pt>
                <c:pt idx="11">
                  <c:v>2.9476117103235748</c:v>
                </c:pt>
                <c:pt idx="12">
                  <c:v>2.9230769230769229</c:v>
                </c:pt>
                <c:pt idx="13">
                  <c:v>2.8571428571428572</c:v>
                </c:pt>
                <c:pt idx="14">
                  <c:v>3.36</c:v>
                </c:pt>
                <c:pt idx="15">
                  <c:v>3.0344827586206895</c:v>
                </c:pt>
                <c:pt idx="16">
                  <c:v>2.8611111111111112</c:v>
                </c:pt>
                <c:pt idx="17">
                  <c:v>2.6734693877551021</c:v>
                </c:pt>
                <c:pt idx="18">
                  <c:v>2.6181818181818182</c:v>
                </c:pt>
                <c:pt idx="19">
                  <c:v>2.5</c:v>
                </c:pt>
                <c:pt idx="20">
                  <c:v>2.7021943573667713</c:v>
                </c:pt>
                <c:pt idx="21">
                  <c:v>2.8</c:v>
                </c:pt>
                <c:pt idx="22">
                  <c:v>2.9375</c:v>
                </c:pt>
                <c:pt idx="23">
                  <c:v>2.8888888888888888</c:v>
                </c:pt>
                <c:pt idx="24">
                  <c:v>2.6428571428571428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Akureyri</c:v>
                </c:pt>
                <c:pt idx="2">
                  <c:v>Grindavíkurbær</c:v>
                </c:pt>
                <c:pt idx="3">
                  <c:v>Akranes og Hvalfjörður</c:v>
                </c:pt>
                <c:pt idx="4">
                  <c:v>N-Vestfirðir</c:v>
                </c:pt>
                <c:pt idx="5">
                  <c:v>Eyjafjörður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Árnessýsla</c:v>
                </c:pt>
                <c:pt idx="9">
                  <c:v>Suðurnesjabær</c:v>
                </c:pt>
                <c:pt idx="10">
                  <c:v>Hérað og N-Múlasýsla</c:v>
                </c:pt>
                <c:pt idx="11">
                  <c:v>Öll svæði</c:v>
                </c:pt>
                <c:pt idx="12">
                  <c:v>V-Húnavatnsýsla</c:v>
                </c:pt>
                <c:pt idx="13">
                  <c:v>Borgarfjarðarsvæði</c:v>
                </c:pt>
                <c:pt idx="14">
                  <c:v>Fjarðabyggð og Suðurfirðir</c:v>
                </c:pt>
                <c:pt idx="15">
                  <c:v>Skaftafellssýslur</c:v>
                </c:pt>
                <c:pt idx="16">
                  <c:v>Rangárvallasýsla</c:v>
                </c:pt>
                <c:pt idx="17">
                  <c:v>Þingeyjarsýsla</c:v>
                </c:pt>
                <c:pt idx="18">
                  <c:v>Reykjanesbær</c:v>
                </c:pt>
                <c:pt idx="19">
                  <c:v>Sveitarfélagið Vogar</c:v>
                </c:pt>
                <c:pt idx="20">
                  <c:v>Höfuðborgarsvæðið</c:v>
                </c:pt>
                <c:pt idx="21">
                  <c:v>S-Vestfirðir</c:v>
                </c:pt>
                <c:pt idx="22">
                  <c:v>Strandir og Reykhólar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3.341614906832298</c:v>
                </c:pt>
                <c:pt idx="1">
                  <c:v>3.1027190332326282</c:v>
                </c:pt>
                <c:pt idx="2">
                  <c:v>3.0900900900900901</c:v>
                </c:pt>
                <c:pt idx="3">
                  <c:v>3.1563786008230452</c:v>
                </c:pt>
                <c:pt idx="4">
                  <c:v>3.1140684410646386</c:v>
                </c:pt>
                <c:pt idx="5">
                  <c:v>3.0370370370370372</c:v>
                </c:pt>
                <c:pt idx="6">
                  <c:v>2.9433962264150941</c:v>
                </c:pt>
                <c:pt idx="7">
                  <c:v>2.9135802469135803</c:v>
                </c:pt>
                <c:pt idx="8">
                  <c:v>2.9166666666666665</c:v>
                </c:pt>
                <c:pt idx="9">
                  <c:v>2.8785714285714286</c:v>
                </c:pt>
                <c:pt idx="10">
                  <c:v>2.8820754716981134</c:v>
                </c:pt>
                <c:pt idx="11">
                  <c:v>2.8701532912533816</c:v>
                </c:pt>
                <c:pt idx="12">
                  <c:v>2.9035087719298245</c:v>
                </c:pt>
                <c:pt idx="13">
                  <c:v>2.788732394366197</c:v>
                </c:pt>
                <c:pt idx="14">
                  <c:v>2.8397435897435899</c:v>
                </c:pt>
                <c:pt idx="15">
                  <c:v>2.6979865771812079</c:v>
                </c:pt>
                <c:pt idx="16">
                  <c:v>2.7151898734177213</c:v>
                </c:pt>
                <c:pt idx="17">
                  <c:v>2.7675675675675677</c:v>
                </c:pt>
                <c:pt idx="18">
                  <c:v>2.7212121212121212</c:v>
                </c:pt>
                <c:pt idx="19">
                  <c:v>2.6666666666666665</c:v>
                </c:pt>
                <c:pt idx="20">
                  <c:v>2.6540362438220759</c:v>
                </c:pt>
                <c:pt idx="21">
                  <c:v>2.6896551724137931</c:v>
                </c:pt>
                <c:pt idx="22">
                  <c:v>2.6111111111111112</c:v>
                </c:pt>
                <c:pt idx="23">
                  <c:v>2.4157303370786516</c:v>
                </c:pt>
                <c:pt idx="24">
                  <c:v>2.103448275862069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Akureyri</c:v>
                </c:pt>
                <c:pt idx="2">
                  <c:v>Grindavíkurbær</c:v>
                </c:pt>
                <c:pt idx="3">
                  <c:v>Akranes og Hvalfjörður</c:v>
                </c:pt>
                <c:pt idx="4">
                  <c:v>N-Vestfirðir</c:v>
                </c:pt>
                <c:pt idx="5">
                  <c:v>Eyjafjörður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Árnessýsla</c:v>
                </c:pt>
                <c:pt idx="9">
                  <c:v>Suðurnesjabær</c:v>
                </c:pt>
                <c:pt idx="10">
                  <c:v>Hérað og N-Múlasýsla</c:v>
                </c:pt>
                <c:pt idx="11">
                  <c:v>Öll svæði</c:v>
                </c:pt>
                <c:pt idx="12">
                  <c:v>V-Húnavatnsýsla</c:v>
                </c:pt>
                <c:pt idx="13">
                  <c:v>Borgarfjarðarsvæði</c:v>
                </c:pt>
                <c:pt idx="14">
                  <c:v>Fjarðabyggð og Suðurfirðir</c:v>
                </c:pt>
                <c:pt idx="15">
                  <c:v>Skaftafellssýslur</c:v>
                </c:pt>
                <c:pt idx="16">
                  <c:v>Rangárvallasýsla</c:v>
                </c:pt>
                <c:pt idx="17">
                  <c:v>Þingeyjarsýsla</c:v>
                </c:pt>
                <c:pt idx="18">
                  <c:v>Reykjanesbær</c:v>
                </c:pt>
                <c:pt idx="19">
                  <c:v>Sveitarfélagið Vogar</c:v>
                </c:pt>
                <c:pt idx="20">
                  <c:v>Höfuðborgarsvæðið</c:v>
                </c:pt>
                <c:pt idx="21">
                  <c:v>S-Vestfirðir</c:v>
                </c:pt>
                <c:pt idx="22">
                  <c:v>Strandir og Reykhólar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3">
                  <c:v>3.4285714285714284</c:v>
                </c:pt>
                <c:pt idx="4">
                  <c:v>2.9189189189189189</c:v>
                </c:pt>
                <c:pt idx="5">
                  <c:v>3.0714285714285716</c:v>
                </c:pt>
                <c:pt idx="6">
                  <c:v>2.64</c:v>
                </c:pt>
                <c:pt idx="7">
                  <c:v>2.8815789473684212</c:v>
                </c:pt>
                <c:pt idx="8">
                  <c:v>2.9456521739130435</c:v>
                </c:pt>
                <c:pt idx="9">
                  <c:v>2.5384615384615383</c:v>
                </c:pt>
                <c:pt idx="10">
                  <c:v>2.5625</c:v>
                </c:pt>
                <c:pt idx="11">
                  <c:v>2.7444968553459121</c:v>
                </c:pt>
                <c:pt idx="12">
                  <c:v>2.8152173913043477</c:v>
                </c:pt>
                <c:pt idx="13">
                  <c:v>2.8492063492063493</c:v>
                </c:pt>
                <c:pt idx="14">
                  <c:v>2.5294117647058822</c:v>
                </c:pt>
                <c:pt idx="15">
                  <c:v>2.5568181818181817</c:v>
                </c:pt>
                <c:pt idx="16">
                  <c:v>2.7573529411764706</c:v>
                </c:pt>
                <c:pt idx="17">
                  <c:v>2.7009345794392523</c:v>
                </c:pt>
                <c:pt idx="19">
                  <c:v>2.9</c:v>
                </c:pt>
                <c:pt idx="21">
                  <c:v>2.3809523809523809</c:v>
                </c:pt>
                <c:pt idx="22">
                  <c:v>2.6111111111111112</c:v>
                </c:pt>
                <c:pt idx="23">
                  <c:v>2.3461538461538463</c:v>
                </c:pt>
                <c:pt idx="24">
                  <c:v>2.2758620689655173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Akureyri</c:v>
                </c:pt>
                <c:pt idx="2">
                  <c:v>Grindavíkurbær</c:v>
                </c:pt>
                <c:pt idx="3">
                  <c:v>Akranes og Hvalfjörður</c:v>
                </c:pt>
                <c:pt idx="4">
                  <c:v>N-Vestfirðir</c:v>
                </c:pt>
                <c:pt idx="5">
                  <c:v>Eyjafjörður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Árnessýsla</c:v>
                </c:pt>
                <c:pt idx="9">
                  <c:v>Suðurnesjabær</c:v>
                </c:pt>
                <c:pt idx="10">
                  <c:v>Hérað og N-Múlasýsla</c:v>
                </c:pt>
                <c:pt idx="11">
                  <c:v>Öll svæði</c:v>
                </c:pt>
                <c:pt idx="12">
                  <c:v>V-Húnavatnsýsla</c:v>
                </c:pt>
                <c:pt idx="13">
                  <c:v>Borgarfjarðarsvæði</c:v>
                </c:pt>
                <c:pt idx="14">
                  <c:v>Fjarðabyggð og Suðurfirðir</c:v>
                </c:pt>
                <c:pt idx="15">
                  <c:v>Skaftafellssýslur</c:v>
                </c:pt>
                <c:pt idx="16">
                  <c:v>Rangárvallasýsla</c:v>
                </c:pt>
                <c:pt idx="17">
                  <c:v>Þingeyjarsýsla</c:v>
                </c:pt>
                <c:pt idx="18">
                  <c:v>Reykjanesbær</c:v>
                </c:pt>
                <c:pt idx="19">
                  <c:v>Sveitarfélagið Vogar</c:v>
                </c:pt>
                <c:pt idx="20">
                  <c:v>Höfuðborgarsvæðið</c:v>
                </c:pt>
                <c:pt idx="21">
                  <c:v>S-Vestfirðir</c:v>
                </c:pt>
                <c:pt idx="22">
                  <c:v>Strandir og Reykhólar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3">
                  <c:v>3.13953488372093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DB3-4330-B702-22C4DCEAD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0B8-47DE-B7FB-7A4482C61060}"/>
              </c:ext>
            </c:extLst>
          </c:dPt>
          <c:cat>
            <c:strRef>
              <c:f>Sheet1!$A$2:$A$26</c:f>
              <c:strCache>
                <c:ptCount val="25"/>
                <c:pt idx="0">
                  <c:v>Strandir og Reykhólar</c:v>
                </c:pt>
                <c:pt idx="1">
                  <c:v>Dalir</c:v>
                </c:pt>
                <c:pt idx="2">
                  <c:v>S-Vestfirðir</c:v>
                </c:pt>
                <c:pt idx="3">
                  <c:v>N-Vestfirðir</c:v>
                </c:pt>
                <c:pt idx="4">
                  <c:v>Sveitarfélagið Vogar</c:v>
                </c:pt>
                <c:pt idx="5">
                  <c:v>Vestmannaeyjabær</c:v>
                </c:pt>
                <c:pt idx="6">
                  <c:v>Fjarðabyggð og Suðurfirðir</c:v>
                </c:pt>
                <c:pt idx="7">
                  <c:v>A-Húnavatnssýsla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Eyjafjörður</c:v>
                </c:pt>
                <c:pt idx="11">
                  <c:v>Snæfellsnes</c:v>
                </c:pt>
                <c:pt idx="12">
                  <c:v>Hérað og N-Múlasýsla</c:v>
                </c:pt>
                <c:pt idx="13">
                  <c:v>Þingeyjarsýsla</c:v>
                </c:pt>
                <c:pt idx="14">
                  <c:v>Skagafjarðarsýsla</c:v>
                </c:pt>
                <c:pt idx="15">
                  <c:v>V-Húnavatnsýsla</c:v>
                </c:pt>
                <c:pt idx="16">
                  <c:v>Borgarfjarðarsvæði</c:v>
                </c:pt>
                <c:pt idx="17">
                  <c:v>Grindavíkurbær</c:v>
                </c:pt>
                <c:pt idx="18">
                  <c:v>Öll svæði</c:v>
                </c:pt>
                <c:pt idx="19">
                  <c:v>Suðurnesjabær</c:v>
                </c:pt>
                <c:pt idx="20">
                  <c:v>Akureyri</c:v>
                </c:pt>
                <c:pt idx="21">
                  <c:v>Akranes og Hvalfjörður</c:v>
                </c:pt>
                <c:pt idx="22">
                  <c:v>Árnessýsla</c:v>
                </c:pt>
                <c:pt idx="23">
                  <c:v>Höfuðborgarsvæðið</c:v>
                </c:pt>
                <c:pt idx="24">
                  <c:v>Reykjanesbær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4.8768115942028984</c:v>
                </c:pt>
                <c:pt idx="1">
                  <c:v>4.8157894736842106</c:v>
                </c:pt>
                <c:pt idx="2">
                  <c:v>4.78743961352657</c:v>
                </c:pt>
                <c:pt idx="3">
                  <c:v>4.7798507462686564</c:v>
                </c:pt>
                <c:pt idx="4">
                  <c:v>4.7608695652173916</c:v>
                </c:pt>
                <c:pt idx="5">
                  <c:v>4.7552870090634443</c:v>
                </c:pt>
                <c:pt idx="6">
                  <c:v>4.7226890756302522</c:v>
                </c:pt>
                <c:pt idx="7">
                  <c:v>4.7114427860696519</c:v>
                </c:pt>
                <c:pt idx="8">
                  <c:v>4.7030716723549491</c:v>
                </c:pt>
                <c:pt idx="9">
                  <c:v>4.7009345794392523</c:v>
                </c:pt>
                <c:pt idx="10">
                  <c:v>4.7004830917874392</c:v>
                </c:pt>
                <c:pt idx="11">
                  <c:v>4.6975609756097558</c:v>
                </c:pt>
                <c:pt idx="12">
                  <c:v>4.6903225806451614</c:v>
                </c:pt>
                <c:pt idx="13">
                  <c:v>4.6896551724137927</c:v>
                </c:pt>
                <c:pt idx="14">
                  <c:v>4.6537216828478964</c:v>
                </c:pt>
                <c:pt idx="15">
                  <c:v>4.6497695852534564</c:v>
                </c:pt>
                <c:pt idx="16">
                  <c:v>4.5665137614678901</c:v>
                </c:pt>
                <c:pt idx="17">
                  <c:v>4.5493562231759661</c:v>
                </c:pt>
                <c:pt idx="18">
                  <c:v>4.5364275987290057</c:v>
                </c:pt>
                <c:pt idx="19">
                  <c:v>4.5296052631578947</c:v>
                </c:pt>
                <c:pt idx="20">
                  <c:v>4.4598540145985401</c:v>
                </c:pt>
                <c:pt idx="21">
                  <c:v>4.4279749478079333</c:v>
                </c:pt>
                <c:pt idx="22">
                  <c:v>4.3955375253549693</c:v>
                </c:pt>
                <c:pt idx="23">
                  <c:v>4.0029296875</c:v>
                </c:pt>
                <c:pt idx="24">
                  <c:v>3.9727272727272727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Strandir og Reykhólar</c:v>
                </c:pt>
                <c:pt idx="1">
                  <c:v>Dalir</c:v>
                </c:pt>
                <c:pt idx="2">
                  <c:v>S-Vestfirðir</c:v>
                </c:pt>
                <c:pt idx="3">
                  <c:v>N-Vestfirðir</c:v>
                </c:pt>
                <c:pt idx="4">
                  <c:v>Sveitarfélagið Vogar</c:v>
                </c:pt>
                <c:pt idx="5">
                  <c:v>Vestmannaeyjabær</c:v>
                </c:pt>
                <c:pt idx="6">
                  <c:v>Fjarðabyggð og Suðurfirðir</c:v>
                </c:pt>
                <c:pt idx="7">
                  <c:v>A-Húnavatnssýsla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Eyjafjörður</c:v>
                </c:pt>
                <c:pt idx="11">
                  <c:v>Snæfellsnes</c:v>
                </c:pt>
                <c:pt idx="12">
                  <c:v>Hérað og N-Múlasýsla</c:v>
                </c:pt>
                <c:pt idx="13">
                  <c:v>Þingeyjarsýsla</c:v>
                </c:pt>
                <c:pt idx="14">
                  <c:v>Skagafjarðarsýsla</c:v>
                </c:pt>
                <c:pt idx="15">
                  <c:v>V-Húnavatnsýsla</c:v>
                </c:pt>
                <c:pt idx="16">
                  <c:v>Borgarfjarðarsvæði</c:v>
                </c:pt>
                <c:pt idx="17">
                  <c:v>Grindavíkurbær</c:v>
                </c:pt>
                <c:pt idx="18">
                  <c:v>Öll svæði</c:v>
                </c:pt>
                <c:pt idx="19">
                  <c:v>Suðurnesjabær</c:v>
                </c:pt>
                <c:pt idx="20">
                  <c:v>Akureyri</c:v>
                </c:pt>
                <c:pt idx="21">
                  <c:v>Akranes og Hvalfjörður</c:v>
                </c:pt>
                <c:pt idx="22">
                  <c:v>Árnessýsla</c:v>
                </c:pt>
                <c:pt idx="23">
                  <c:v>Höfuðborgarsvæðið</c:v>
                </c:pt>
                <c:pt idx="24">
                  <c:v>Reykjanesbær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4.9411764705882355</c:v>
                </c:pt>
                <c:pt idx="1">
                  <c:v>4.7857142857142856</c:v>
                </c:pt>
                <c:pt idx="2">
                  <c:v>4.8478260869565215</c:v>
                </c:pt>
                <c:pt idx="3">
                  <c:v>4.8153846153846152</c:v>
                </c:pt>
                <c:pt idx="4">
                  <c:v>4.9000000000000004</c:v>
                </c:pt>
                <c:pt idx="5">
                  <c:v>4.8055555555555554</c:v>
                </c:pt>
                <c:pt idx="6">
                  <c:v>4.716981132075472</c:v>
                </c:pt>
                <c:pt idx="7">
                  <c:v>4.8421052631578947</c:v>
                </c:pt>
                <c:pt idx="8">
                  <c:v>4.7272727272727275</c:v>
                </c:pt>
                <c:pt idx="9">
                  <c:v>4.6315789473684212</c:v>
                </c:pt>
                <c:pt idx="10">
                  <c:v>4.6216216216216219</c:v>
                </c:pt>
                <c:pt idx="11">
                  <c:v>4.6805555555555554</c:v>
                </c:pt>
                <c:pt idx="12">
                  <c:v>4.7017543859649127</c:v>
                </c:pt>
                <c:pt idx="13">
                  <c:v>4.666666666666667</c:v>
                </c:pt>
                <c:pt idx="14">
                  <c:v>4.6842105263157894</c:v>
                </c:pt>
                <c:pt idx="15">
                  <c:v>4.5666666666666664</c:v>
                </c:pt>
                <c:pt idx="16">
                  <c:v>4.4615384615384617</c:v>
                </c:pt>
                <c:pt idx="17">
                  <c:v>4.709677419354839</c:v>
                </c:pt>
                <c:pt idx="18">
                  <c:v>4.4351918899348295</c:v>
                </c:pt>
                <c:pt idx="19">
                  <c:v>4.708333333333333</c:v>
                </c:pt>
                <c:pt idx="20">
                  <c:v>4.4395604395604398</c:v>
                </c:pt>
                <c:pt idx="21">
                  <c:v>4.4000000000000004</c:v>
                </c:pt>
                <c:pt idx="22">
                  <c:v>4.3174603174603172</c:v>
                </c:pt>
                <c:pt idx="23">
                  <c:v>3.8960244648318043</c:v>
                </c:pt>
                <c:pt idx="24">
                  <c:v>4.0350877192982457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Strandir og Reykhólar</c:v>
                </c:pt>
                <c:pt idx="1">
                  <c:v>Dalir</c:v>
                </c:pt>
                <c:pt idx="2">
                  <c:v>S-Vestfirðir</c:v>
                </c:pt>
                <c:pt idx="3">
                  <c:v>N-Vestfirðir</c:v>
                </c:pt>
                <c:pt idx="4">
                  <c:v>Sveitarfélagið Vogar</c:v>
                </c:pt>
                <c:pt idx="5">
                  <c:v>Vestmannaeyjabær</c:v>
                </c:pt>
                <c:pt idx="6">
                  <c:v>Fjarðabyggð og Suðurfirðir</c:v>
                </c:pt>
                <c:pt idx="7">
                  <c:v>A-Húnavatnssýsla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Eyjafjörður</c:v>
                </c:pt>
                <c:pt idx="11">
                  <c:v>Snæfellsnes</c:v>
                </c:pt>
                <c:pt idx="12">
                  <c:v>Hérað og N-Múlasýsla</c:v>
                </c:pt>
                <c:pt idx="13">
                  <c:v>Þingeyjarsýsla</c:v>
                </c:pt>
                <c:pt idx="14">
                  <c:v>Skagafjarðarsýsla</c:v>
                </c:pt>
                <c:pt idx="15">
                  <c:v>V-Húnavatnsýsla</c:v>
                </c:pt>
                <c:pt idx="16">
                  <c:v>Borgarfjarðarsvæði</c:v>
                </c:pt>
                <c:pt idx="17">
                  <c:v>Grindavíkurbær</c:v>
                </c:pt>
                <c:pt idx="18">
                  <c:v>Öll svæði</c:v>
                </c:pt>
                <c:pt idx="19">
                  <c:v>Suðurnesjabær</c:v>
                </c:pt>
                <c:pt idx="20">
                  <c:v>Akureyri</c:v>
                </c:pt>
                <c:pt idx="21">
                  <c:v>Akranes og Hvalfjörður</c:v>
                </c:pt>
                <c:pt idx="22">
                  <c:v>Árnessýsla</c:v>
                </c:pt>
                <c:pt idx="23">
                  <c:v>Höfuðborgarsvæðið</c:v>
                </c:pt>
                <c:pt idx="24">
                  <c:v>Reykjanesbær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4.884615384615385</c:v>
                </c:pt>
                <c:pt idx="1">
                  <c:v>4.8412698412698409</c:v>
                </c:pt>
                <c:pt idx="2">
                  <c:v>4.814516129032258</c:v>
                </c:pt>
                <c:pt idx="3">
                  <c:v>4.8191489361702127</c:v>
                </c:pt>
                <c:pt idx="4">
                  <c:v>4.8117647058823527</c:v>
                </c:pt>
                <c:pt idx="5">
                  <c:v>4.8100558659217878</c:v>
                </c:pt>
                <c:pt idx="6">
                  <c:v>4.7797619047619051</c:v>
                </c:pt>
                <c:pt idx="7">
                  <c:v>4.74</c:v>
                </c:pt>
                <c:pt idx="8">
                  <c:v>4.8</c:v>
                </c:pt>
                <c:pt idx="9">
                  <c:v>4.7344632768361583</c:v>
                </c:pt>
                <c:pt idx="10">
                  <c:v>4.7264150943396226</c:v>
                </c:pt>
                <c:pt idx="11">
                  <c:v>4.778761061946903</c:v>
                </c:pt>
                <c:pt idx="12">
                  <c:v>4.7004405286343616</c:v>
                </c:pt>
                <c:pt idx="13">
                  <c:v>4.6960784313725492</c:v>
                </c:pt>
                <c:pt idx="14">
                  <c:v>4.6783625730994149</c:v>
                </c:pt>
                <c:pt idx="15">
                  <c:v>4.7377049180327866</c:v>
                </c:pt>
                <c:pt idx="16">
                  <c:v>4.6060606060606064</c:v>
                </c:pt>
                <c:pt idx="17">
                  <c:v>4.7</c:v>
                </c:pt>
                <c:pt idx="18">
                  <c:v>4.5743397795799545</c:v>
                </c:pt>
                <c:pt idx="19">
                  <c:v>4.6049382716049383</c:v>
                </c:pt>
                <c:pt idx="20">
                  <c:v>4.5082872928176796</c:v>
                </c:pt>
                <c:pt idx="21">
                  <c:v>4.4712643678160919</c:v>
                </c:pt>
                <c:pt idx="22">
                  <c:v>4.3780918727915195</c:v>
                </c:pt>
                <c:pt idx="23">
                  <c:v>4.0485436893203888</c:v>
                </c:pt>
                <c:pt idx="24">
                  <c:v>4.1141304347826084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Strandir og Reykhólar</c:v>
                </c:pt>
                <c:pt idx="1">
                  <c:v>Dalir</c:v>
                </c:pt>
                <c:pt idx="2">
                  <c:v>S-Vestfirðir</c:v>
                </c:pt>
                <c:pt idx="3">
                  <c:v>N-Vestfirðir</c:v>
                </c:pt>
                <c:pt idx="4">
                  <c:v>Sveitarfélagið Vogar</c:v>
                </c:pt>
                <c:pt idx="5">
                  <c:v>Vestmannaeyjabær</c:v>
                </c:pt>
                <c:pt idx="6">
                  <c:v>Fjarðabyggð og Suðurfirðir</c:v>
                </c:pt>
                <c:pt idx="7">
                  <c:v>A-Húnavatnssýsla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Eyjafjörður</c:v>
                </c:pt>
                <c:pt idx="11">
                  <c:v>Snæfellsnes</c:v>
                </c:pt>
                <c:pt idx="12">
                  <c:v>Hérað og N-Múlasýsla</c:v>
                </c:pt>
                <c:pt idx="13">
                  <c:v>Þingeyjarsýsla</c:v>
                </c:pt>
                <c:pt idx="14">
                  <c:v>Skagafjarðarsýsla</c:v>
                </c:pt>
                <c:pt idx="15">
                  <c:v>V-Húnavatnsýsla</c:v>
                </c:pt>
                <c:pt idx="16">
                  <c:v>Borgarfjarðarsvæði</c:v>
                </c:pt>
                <c:pt idx="17">
                  <c:v>Grindavíkurbær</c:v>
                </c:pt>
                <c:pt idx="18">
                  <c:v>Öll svæði</c:v>
                </c:pt>
                <c:pt idx="19">
                  <c:v>Suðurnesjabær</c:v>
                </c:pt>
                <c:pt idx="20">
                  <c:v>Akureyri</c:v>
                </c:pt>
                <c:pt idx="21">
                  <c:v>Akranes og Hvalfjörður</c:v>
                </c:pt>
                <c:pt idx="22">
                  <c:v>Árnessýsla</c:v>
                </c:pt>
                <c:pt idx="23">
                  <c:v>Höfuðborgarsvæðið</c:v>
                </c:pt>
                <c:pt idx="24">
                  <c:v>Reykjanesbær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4.916666666666667</c:v>
                </c:pt>
                <c:pt idx="1">
                  <c:v>4.796875</c:v>
                </c:pt>
                <c:pt idx="2">
                  <c:v>4.6818181818181817</c:v>
                </c:pt>
                <c:pt idx="3">
                  <c:v>4.6756756756756754</c:v>
                </c:pt>
                <c:pt idx="4">
                  <c:v>5</c:v>
                </c:pt>
                <c:pt idx="6">
                  <c:v>4.6315789473684212</c:v>
                </c:pt>
                <c:pt idx="7">
                  <c:v>4.7288135593220337</c:v>
                </c:pt>
                <c:pt idx="8">
                  <c:v>4.7021276595744679</c:v>
                </c:pt>
                <c:pt idx="9">
                  <c:v>4.7077922077922079</c:v>
                </c:pt>
                <c:pt idx="10">
                  <c:v>4.6690647482014391</c:v>
                </c:pt>
                <c:pt idx="11">
                  <c:v>4.5849056603773581</c:v>
                </c:pt>
                <c:pt idx="12">
                  <c:v>4.6987951807228914</c:v>
                </c:pt>
                <c:pt idx="13">
                  <c:v>4.7179487179487181</c:v>
                </c:pt>
                <c:pt idx="14">
                  <c:v>4.7439024390243905</c:v>
                </c:pt>
                <c:pt idx="15">
                  <c:v>4.6701030927835054</c:v>
                </c:pt>
                <c:pt idx="16">
                  <c:v>4.7089552238805972</c:v>
                </c:pt>
                <c:pt idx="18">
                  <c:v>4.6955892986261754</c:v>
                </c:pt>
                <c:pt idx="19">
                  <c:v>4.8</c:v>
                </c:pt>
                <c:pt idx="21">
                  <c:v>4.75</c:v>
                </c:pt>
                <c:pt idx="22">
                  <c:v>4.5533980582524274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Strandir og Reykhólar</c:v>
                </c:pt>
                <c:pt idx="1">
                  <c:v>Dalir</c:v>
                </c:pt>
                <c:pt idx="2">
                  <c:v>S-Vestfirðir</c:v>
                </c:pt>
                <c:pt idx="3">
                  <c:v>N-Vestfirðir</c:v>
                </c:pt>
                <c:pt idx="4">
                  <c:v>Sveitarfélagið Vogar</c:v>
                </c:pt>
                <c:pt idx="5">
                  <c:v>Vestmannaeyjabær</c:v>
                </c:pt>
                <c:pt idx="6">
                  <c:v>Fjarðabyggð og Suðurfirðir</c:v>
                </c:pt>
                <c:pt idx="7">
                  <c:v>A-Húnavatnssýsla</c:v>
                </c:pt>
                <c:pt idx="8">
                  <c:v>Skaftafellssýslur</c:v>
                </c:pt>
                <c:pt idx="9">
                  <c:v>Rangárvallasýsla</c:v>
                </c:pt>
                <c:pt idx="10">
                  <c:v>Eyjafjörður</c:v>
                </c:pt>
                <c:pt idx="11">
                  <c:v>Snæfellsnes</c:v>
                </c:pt>
                <c:pt idx="12">
                  <c:v>Hérað og N-Múlasýsla</c:v>
                </c:pt>
                <c:pt idx="13">
                  <c:v>Þingeyjarsýsla</c:v>
                </c:pt>
                <c:pt idx="14">
                  <c:v>Skagafjarðarsýsla</c:v>
                </c:pt>
                <c:pt idx="15">
                  <c:v>V-Húnavatnsýsla</c:v>
                </c:pt>
                <c:pt idx="16">
                  <c:v>Borgarfjarðarsvæði</c:v>
                </c:pt>
                <c:pt idx="17">
                  <c:v>Grindavíkurbær</c:v>
                </c:pt>
                <c:pt idx="18">
                  <c:v>Öll svæði</c:v>
                </c:pt>
                <c:pt idx="19">
                  <c:v>Suðurnesjabær</c:v>
                </c:pt>
                <c:pt idx="20">
                  <c:v>Akureyri</c:v>
                </c:pt>
                <c:pt idx="21">
                  <c:v>Akranes og Hvalfjörður</c:v>
                </c:pt>
                <c:pt idx="22">
                  <c:v>Árnessýsla</c:v>
                </c:pt>
                <c:pt idx="23">
                  <c:v>Höfuðborgarsvæðið</c:v>
                </c:pt>
                <c:pt idx="24">
                  <c:v>Reykjanesbær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1">
                  <c:v>4.4100877192982457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992-493F-B8F2-7202AEFEF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33D-4831-A20E-7BDF81B9E67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Sveitarfélagið Vogar</c:v>
                </c:pt>
                <c:pt idx="1">
                  <c:v>Akranes og Hvalfjörður</c:v>
                </c:pt>
                <c:pt idx="2">
                  <c:v>Eyjafjörður</c:v>
                </c:pt>
                <c:pt idx="3">
                  <c:v>Suðurnesjabær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Skagafjarðarsýsla</c:v>
                </c:pt>
                <c:pt idx="7">
                  <c:v>Reykjanesbær</c:v>
                </c:pt>
                <c:pt idx="8">
                  <c:v>Árnessýsla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Snæfellsnes</c:v>
                </c:pt>
                <c:pt idx="13">
                  <c:v>A-Húnavatnssýsla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V-Húnavatnsýsla</c:v>
                </c:pt>
                <c:pt idx="17">
                  <c:v>Borgarfjarðarsvæði</c:v>
                </c:pt>
                <c:pt idx="18">
                  <c:v>Dalir</c:v>
                </c:pt>
                <c:pt idx="19">
                  <c:v>Fjarðabyggð og Suðurfirðir</c:v>
                </c:pt>
                <c:pt idx="20">
                  <c:v>Strandir og Reykhólar</c:v>
                </c:pt>
                <c:pt idx="21">
                  <c:v>N-Vestfirðir</c:v>
                </c:pt>
                <c:pt idx="22">
                  <c:v>Grindavíkurbær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4.2295081967213113</c:v>
                </c:pt>
                <c:pt idx="1">
                  <c:v>4.2260273972602738</c:v>
                </c:pt>
                <c:pt idx="2">
                  <c:v>4.1540469973890337</c:v>
                </c:pt>
                <c:pt idx="3">
                  <c:v>4.150537634408602</c:v>
                </c:pt>
                <c:pt idx="4">
                  <c:v>4.0983606557377046</c:v>
                </c:pt>
                <c:pt idx="5">
                  <c:v>4.0976821192052979</c:v>
                </c:pt>
                <c:pt idx="6">
                  <c:v>4.094736842105263</c:v>
                </c:pt>
                <c:pt idx="7">
                  <c:v>4.0374531835205989</c:v>
                </c:pt>
                <c:pt idx="8">
                  <c:v>4.0137931034482754</c:v>
                </c:pt>
                <c:pt idx="9">
                  <c:v>4.0036630036630036</c:v>
                </c:pt>
                <c:pt idx="10">
                  <c:v>3.9903983391721813</c:v>
                </c:pt>
                <c:pt idx="11">
                  <c:v>3.9800531914893615</c:v>
                </c:pt>
                <c:pt idx="12">
                  <c:v>3.9571045576407506</c:v>
                </c:pt>
                <c:pt idx="13">
                  <c:v>3.9562841530054644</c:v>
                </c:pt>
                <c:pt idx="14">
                  <c:v>3.9553571428571428</c:v>
                </c:pt>
                <c:pt idx="15">
                  <c:v>3.9221411192214113</c:v>
                </c:pt>
                <c:pt idx="16">
                  <c:v>3.9187817258883251</c:v>
                </c:pt>
                <c:pt idx="17">
                  <c:v>3.9128065395095368</c:v>
                </c:pt>
                <c:pt idx="18">
                  <c:v>3.8877551020408165</c:v>
                </c:pt>
                <c:pt idx="19">
                  <c:v>3.8821752265861029</c:v>
                </c:pt>
                <c:pt idx="20">
                  <c:v>3.8536585365853657</c:v>
                </c:pt>
                <c:pt idx="21">
                  <c:v>3.8368200836820083</c:v>
                </c:pt>
                <c:pt idx="22">
                  <c:v>3.7844036697247705</c:v>
                </c:pt>
                <c:pt idx="23">
                  <c:v>3.7624521072796937</c:v>
                </c:pt>
                <c:pt idx="24">
                  <c:v>3.7553191489361701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Sveitarfélagið Vogar</c:v>
                </c:pt>
                <c:pt idx="1">
                  <c:v>Akranes og Hvalfjörður</c:v>
                </c:pt>
                <c:pt idx="2">
                  <c:v>Eyjafjörður</c:v>
                </c:pt>
                <c:pt idx="3">
                  <c:v>Suðurnesjabær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Skagafjarðarsýsla</c:v>
                </c:pt>
                <c:pt idx="7">
                  <c:v>Reykjanesbær</c:v>
                </c:pt>
                <c:pt idx="8">
                  <c:v>Árnessýsla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Snæfellsnes</c:v>
                </c:pt>
                <c:pt idx="13">
                  <c:v>A-Húnavatnssýsla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V-Húnavatnsýsla</c:v>
                </c:pt>
                <c:pt idx="17">
                  <c:v>Borgarfjarðarsvæði</c:v>
                </c:pt>
                <c:pt idx="18">
                  <c:v>Dalir</c:v>
                </c:pt>
                <c:pt idx="19">
                  <c:v>Fjarðabyggð og Suðurfirðir</c:v>
                </c:pt>
                <c:pt idx="20">
                  <c:v>Strandir og Reykhólar</c:v>
                </c:pt>
                <c:pt idx="21">
                  <c:v>N-Vestfirðir</c:v>
                </c:pt>
                <c:pt idx="22">
                  <c:v>Grindavíkurbær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4.3529411764705879</c:v>
                </c:pt>
                <c:pt idx="1">
                  <c:v>4.166666666666667</c:v>
                </c:pt>
                <c:pt idx="2">
                  <c:v>4</c:v>
                </c:pt>
                <c:pt idx="3">
                  <c:v>4.25</c:v>
                </c:pt>
                <c:pt idx="4">
                  <c:v>4.2285714285714286</c:v>
                </c:pt>
                <c:pt idx="5">
                  <c:v>4.1232876712328768</c:v>
                </c:pt>
                <c:pt idx="6">
                  <c:v>3.9166666666666665</c:v>
                </c:pt>
                <c:pt idx="7">
                  <c:v>4.0277777777777777</c:v>
                </c:pt>
                <c:pt idx="8">
                  <c:v>3.84</c:v>
                </c:pt>
                <c:pt idx="9">
                  <c:v>3.8125</c:v>
                </c:pt>
                <c:pt idx="10">
                  <c:v>3.9122965641952985</c:v>
                </c:pt>
                <c:pt idx="11">
                  <c:v>3.953846153846154</c:v>
                </c:pt>
                <c:pt idx="12">
                  <c:v>3.9090909090909092</c:v>
                </c:pt>
                <c:pt idx="13">
                  <c:v>3.9473684210526314</c:v>
                </c:pt>
                <c:pt idx="14">
                  <c:v>3.7916666666666665</c:v>
                </c:pt>
                <c:pt idx="15">
                  <c:v>3.8775510204081631</c:v>
                </c:pt>
                <c:pt idx="16">
                  <c:v>3.9</c:v>
                </c:pt>
                <c:pt idx="17">
                  <c:v>3.7358490566037736</c:v>
                </c:pt>
                <c:pt idx="18">
                  <c:v>2.9090909090909092</c:v>
                </c:pt>
                <c:pt idx="19">
                  <c:v>3.7755102040816326</c:v>
                </c:pt>
                <c:pt idx="20">
                  <c:v>4</c:v>
                </c:pt>
                <c:pt idx="21">
                  <c:v>3.7222222222222223</c:v>
                </c:pt>
                <c:pt idx="22">
                  <c:v>3.6071428571428572</c:v>
                </c:pt>
                <c:pt idx="23">
                  <c:v>3.6451612903225805</c:v>
                </c:pt>
                <c:pt idx="24">
                  <c:v>3.6444444444444444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Sveitarfélagið Vogar</c:v>
                </c:pt>
                <c:pt idx="1">
                  <c:v>Akranes og Hvalfjörður</c:v>
                </c:pt>
                <c:pt idx="2">
                  <c:v>Eyjafjörður</c:v>
                </c:pt>
                <c:pt idx="3">
                  <c:v>Suðurnesjabær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Skagafjarðarsýsla</c:v>
                </c:pt>
                <c:pt idx="7">
                  <c:v>Reykjanesbær</c:v>
                </c:pt>
                <c:pt idx="8">
                  <c:v>Árnessýsla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Snæfellsnes</c:v>
                </c:pt>
                <c:pt idx="13">
                  <c:v>A-Húnavatnssýsla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V-Húnavatnsýsla</c:v>
                </c:pt>
                <c:pt idx="17">
                  <c:v>Borgarfjarðarsvæði</c:v>
                </c:pt>
                <c:pt idx="18">
                  <c:v>Dalir</c:v>
                </c:pt>
                <c:pt idx="19">
                  <c:v>Fjarðabyggð og Suðurfirðir</c:v>
                </c:pt>
                <c:pt idx="20">
                  <c:v>Strandir og Reykhólar</c:v>
                </c:pt>
                <c:pt idx="21">
                  <c:v>N-Vestfirðir</c:v>
                </c:pt>
                <c:pt idx="22">
                  <c:v>Grindavíkurbær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4.333333333333333</c:v>
                </c:pt>
                <c:pt idx="1">
                  <c:v>4.2244897959183669</c:v>
                </c:pt>
                <c:pt idx="2">
                  <c:v>4.1969696969696972</c:v>
                </c:pt>
                <c:pt idx="3">
                  <c:v>4.2896551724137932</c:v>
                </c:pt>
                <c:pt idx="4">
                  <c:v>4.1524390243902438</c:v>
                </c:pt>
                <c:pt idx="5">
                  <c:v>4.1202531645569618</c:v>
                </c:pt>
                <c:pt idx="6">
                  <c:v>4.075949367088608</c:v>
                </c:pt>
                <c:pt idx="7">
                  <c:v>3.9733333333333332</c:v>
                </c:pt>
                <c:pt idx="8">
                  <c:v>4.015625</c:v>
                </c:pt>
                <c:pt idx="9">
                  <c:v>3.9933774834437088</c:v>
                </c:pt>
                <c:pt idx="10">
                  <c:v>4.0059382422802852</c:v>
                </c:pt>
                <c:pt idx="11">
                  <c:v>3.9744136460554369</c:v>
                </c:pt>
                <c:pt idx="12">
                  <c:v>3.9414634146341463</c:v>
                </c:pt>
                <c:pt idx="13">
                  <c:v>3.9101123595505616</c:v>
                </c:pt>
                <c:pt idx="14">
                  <c:v>3.9944444444444445</c:v>
                </c:pt>
                <c:pt idx="15">
                  <c:v>3.9589743589743591</c:v>
                </c:pt>
                <c:pt idx="16">
                  <c:v>4.0180180180180178</c:v>
                </c:pt>
                <c:pt idx="17">
                  <c:v>3.9441624365482233</c:v>
                </c:pt>
                <c:pt idx="18">
                  <c:v>3.7254901960784315</c:v>
                </c:pt>
                <c:pt idx="19">
                  <c:v>3.8774193548387097</c:v>
                </c:pt>
                <c:pt idx="20">
                  <c:v>3.9142857142857141</c:v>
                </c:pt>
                <c:pt idx="21">
                  <c:v>3.8326848249027239</c:v>
                </c:pt>
                <c:pt idx="22">
                  <c:v>3.8083333333333331</c:v>
                </c:pt>
                <c:pt idx="23">
                  <c:v>3.7214285714285715</c:v>
                </c:pt>
                <c:pt idx="24">
                  <c:v>3.8584070796460175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Sveitarfélagið Vogar</c:v>
                </c:pt>
                <c:pt idx="1">
                  <c:v>Akranes og Hvalfjörður</c:v>
                </c:pt>
                <c:pt idx="2">
                  <c:v>Eyjafjörður</c:v>
                </c:pt>
                <c:pt idx="3">
                  <c:v>Suðurnesjabær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Skagafjarðarsýsla</c:v>
                </c:pt>
                <c:pt idx="7">
                  <c:v>Reykjanesbær</c:v>
                </c:pt>
                <c:pt idx="8">
                  <c:v>Árnessýsla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Snæfellsnes</c:v>
                </c:pt>
                <c:pt idx="13">
                  <c:v>A-Húnavatnssýsla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V-Húnavatnsýsla</c:v>
                </c:pt>
                <c:pt idx="17">
                  <c:v>Borgarfjarðarsvæði</c:v>
                </c:pt>
                <c:pt idx="18">
                  <c:v>Dalir</c:v>
                </c:pt>
                <c:pt idx="19">
                  <c:v>Fjarðabyggð og Suðurfirðir</c:v>
                </c:pt>
                <c:pt idx="20">
                  <c:v>Strandir og Reykhólar</c:v>
                </c:pt>
                <c:pt idx="21">
                  <c:v>N-Vestfirðir</c:v>
                </c:pt>
                <c:pt idx="22">
                  <c:v>Grindavíkurbær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3.6</c:v>
                </c:pt>
                <c:pt idx="1">
                  <c:v>4.2777777777777777</c:v>
                </c:pt>
                <c:pt idx="2">
                  <c:v>4.296875</c:v>
                </c:pt>
                <c:pt idx="3">
                  <c:v>3.5454545454545454</c:v>
                </c:pt>
                <c:pt idx="6">
                  <c:v>3.9726027397260273</c:v>
                </c:pt>
                <c:pt idx="8">
                  <c:v>3.9294117647058822</c:v>
                </c:pt>
                <c:pt idx="9">
                  <c:v>4.0661157024793386</c:v>
                </c:pt>
                <c:pt idx="10">
                  <c:v>3.8952299829642247</c:v>
                </c:pt>
                <c:pt idx="12">
                  <c:v>3.7446808510638299</c:v>
                </c:pt>
                <c:pt idx="13">
                  <c:v>4</c:v>
                </c:pt>
                <c:pt idx="14">
                  <c:v>3.8725490196078431</c:v>
                </c:pt>
                <c:pt idx="15">
                  <c:v>3.6666666666666665</c:v>
                </c:pt>
                <c:pt idx="16">
                  <c:v>3.8505747126436782</c:v>
                </c:pt>
                <c:pt idx="17">
                  <c:v>3.8421052631578947</c:v>
                </c:pt>
                <c:pt idx="18">
                  <c:v>3.7777777777777777</c:v>
                </c:pt>
                <c:pt idx="19">
                  <c:v>3.6666666666666665</c:v>
                </c:pt>
                <c:pt idx="20">
                  <c:v>4.04</c:v>
                </c:pt>
                <c:pt idx="21">
                  <c:v>3.8611111111111112</c:v>
                </c:pt>
                <c:pt idx="23">
                  <c:v>3.4303797468354431</c:v>
                </c:pt>
                <c:pt idx="24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Sveitarfélagið Vogar</c:v>
                </c:pt>
                <c:pt idx="1">
                  <c:v>Akranes og Hvalfjörður</c:v>
                </c:pt>
                <c:pt idx="2">
                  <c:v>Eyjafjörður</c:v>
                </c:pt>
                <c:pt idx="3">
                  <c:v>Suðurnesjabær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Skagafjarðarsýsla</c:v>
                </c:pt>
                <c:pt idx="7">
                  <c:v>Reykjanesbær</c:v>
                </c:pt>
                <c:pt idx="8">
                  <c:v>Árnessýsla</c:v>
                </c:pt>
                <c:pt idx="9">
                  <c:v>Rangárvallasýsla</c:v>
                </c:pt>
                <c:pt idx="10">
                  <c:v>Öll svæði</c:v>
                </c:pt>
                <c:pt idx="11">
                  <c:v>Höfuðborgarsvæðið</c:v>
                </c:pt>
                <c:pt idx="12">
                  <c:v>Snæfellsnes</c:v>
                </c:pt>
                <c:pt idx="13">
                  <c:v>A-Húnavatnssýsla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V-Húnavatnsýsla</c:v>
                </c:pt>
                <c:pt idx="17">
                  <c:v>Borgarfjarðarsvæði</c:v>
                </c:pt>
                <c:pt idx="18">
                  <c:v>Dalir</c:v>
                </c:pt>
                <c:pt idx="19">
                  <c:v>Fjarðabyggð og Suðurfirðir</c:v>
                </c:pt>
                <c:pt idx="20">
                  <c:v>Strandir og Reykhólar</c:v>
                </c:pt>
                <c:pt idx="21">
                  <c:v>N-Vestfirðir</c:v>
                </c:pt>
                <c:pt idx="22">
                  <c:v>Grindavíkurbær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">
                  <c:v>4.225653206650831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1B6-4B87-8115-1D11E2AD2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0B3-4930-B86C-905AA5B1BC0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Borgarfjarðarsvæði</c:v>
                </c:pt>
                <c:pt idx="3">
                  <c:v>Eyjafjörður</c:v>
                </c:pt>
                <c:pt idx="4">
                  <c:v>Öll svæði</c:v>
                </c:pt>
                <c:pt idx="5">
                  <c:v>Skagafjarðarsýsla</c:v>
                </c:pt>
                <c:pt idx="6">
                  <c:v>Reykjanesbær</c:v>
                </c:pt>
                <c:pt idx="7">
                  <c:v>Árnessýsla</c:v>
                </c:pt>
                <c:pt idx="8">
                  <c:v>N-Vestfirðir</c:v>
                </c:pt>
                <c:pt idx="9">
                  <c:v>Suðurnesjabær</c:v>
                </c:pt>
                <c:pt idx="10">
                  <c:v>Vestmannaeyjabær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Grindavíkurbær</c:v>
                </c:pt>
                <c:pt idx="14">
                  <c:v>V-Húnavatnsýsla</c:v>
                </c:pt>
                <c:pt idx="15">
                  <c:v>Skaftafellssýslur</c:v>
                </c:pt>
                <c:pt idx="16">
                  <c:v>Sveitarfélagið Vogar</c:v>
                </c:pt>
                <c:pt idx="17">
                  <c:v>Snæfellsnes</c:v>
                </c:pt>
                <c:pt idx="18">
                  <c:v>Rangárvallasýsla</c:v>
                </c:pt>
                <c:pt idx="19">
                  <c:v>Strandir og Reykhólar</c:v>
                </c:pt>
                <c:pt idx="20">
                  <c:v>S-Vestfirðir</c:v>
                </c:pt>
                <c:pt idx="21">
                  <c:v>Fjarðabyggð og Suðurfirðir</c:v>
                </c:pt>
                <c:pt idx="22">
                  <c:v>A-Húnavatnssýsla</c:v>
                </c:pt>
                <c:pt idx="23">
                  <c:v>Hérað og N-Múlasýsla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4.1646706586826348</c:v>
                </c:pt>
                <c:pt idx="1">
                  <c:v>4.0573248407643314</c:v>
                </c:pt>
                <c:pt idx="2">
                  <c:v>3.9418886198547214</c:v>
                </c:pt>
                <c:pt idx="3">
                  <c:v>3.0104438642297651</c:v>
                </c:pt>
                <c:pt idx="4">
                  <c:v>2.8701267056530213</c:v>
                </c:pt>
                <c:pt idx="5">
                  <c:v>2.8367346938775508</c:v>
                </c:pt>
                <c:pt idx="6">
                  <c:v>2.8162544169611308</c:v>
                </c:pt>
                <c:pt idx="7">
                  <c:v>2.7142857142857144</c:v>
                </c:pt>
                <c:pt idx="8">
                  <c:v>2.6203522504892369</c:v>
                </c:pt>
                <c:pt idx="9">
                  <c:v>2.6134751773049647</c:v>
                </c:pt>
                <c:pt idx="10">
                  <c:v>2.6123778501628663</c:v>
                </c:pt>
                <c:pt idx="11">
                  <c:v>2.5977011494252875</c:v>
                </c:pt>
                <c:pt idx="12">
                  <c:v>2.5310734463276838</c:v>
                </c:pt>
                <c:pt idx="13">
                  <c:v>2.5067873303167421</c:v>
                </c:pt>
                <c:pt idx="14">
                  <c:v>2.4673366834170856</c:v>
                </c:pt>
                <c:pt idx="15">
                  <c:v>2.3345588235294117</c:v>
                </c:pt>
                <c:pt idx="16">
                  <c:v>2.2892561983471076</c:v>
                </c:pt>
                <c:pt idx="17">
                  <c:v>2.2539267015706805</c:v>
                </c:pt>
                <c:pt idx="18">
                  <c:v>2.2179930795847751</c:v>
                </c:pt>
                <c:pt idx="19">
                  <c:v>2.16793893129771</c:v>
                </c:pt>
                <c:pt idx="20">
                  <c:v>2.1649484536082473</c:v>
                </c:pt>
                <c:pt idx="21">
                  <c:v>2.1178247734138971</c:v>
                </c:pt>
                <c:pt idx="22">
                  <c:v>2.0904255319148937</c:v>
                </c:pt>
                <c:pt idx="23">
                  <c:v>2.0807174887892375</c:v>
                </c:pt>
                <c:pt idx="24">
                  <c:v>2.0373831775700935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Borgarfjarðarsvæði</c:v>
                </c:pt>
                <c:pt idx="3">
                  <c:v>Eyjafjörður</c:v>
                </c:pt>
                <c:pt idx="4">
                  <c:v>Öll svæði</c:v>
                </c:pt>
                <c:pt idx="5">
                  <c:v>Skagafjarðarsýsla</c:v>
                </c:pt>
                <c:pt idx="6">
                  <c:v>Reykjanesbær</c:v>
                </c:pt>
                <c:pt idx="7">
                  <c:v>Árnessýsla</c:v>
                </c:pt>
                <c:pt idx="8">
                  <c:v>N-Vestfirðir</c:v>
                </c:pt>
                <c:pt idx="9">
                  <c:v>Suðurnesjabær</c:v>
                </c:pt>
                <c:pt idx="10">
                  <c:v>Vestmannaeyjabær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Grindavíkurbær</c:v>
                </c:pt>
                <c:pt idx="14">
                  <c:v>V-Húnavatnsýsla</c:v>
                </c:pt>
                <c:pt idx="15">
                  <c:v>Skaftafellssýslur</c:v>
                </c:pt>
                <c:pt idx="16">
                  <c:v>Sveitarfélagið Vogar</c:v>
                </c:pt>
                <c:pt idx="17">
                  <c:v>Snæfellsnes</c:v>
                </c:pt>
                <c:pt idx="18">
                  <c:v>Rangárvallasýsla</c:v>
                </c:pt>
                <c:pt idx="19">
                  <c:v>Strandir og Reykhólar</c:v>
                </c:pt>
                <c:pt idx="20">
                  <c:v>S-Vestfirðir</c:v>
                </c:pt>
                <c:pt idx="21">
                  <c:v>Fjarðabyggð og Suðurfirðir</c:v>
                </c:pt>
                <c:pt idx="22">
                  <c:v>A-Húnavatnssýsla</c:v>
                </c:pt>
                <c:pt idx="23">
                  <c:v>Hérað og N-Múlasýsla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3.9767441860465116</c:v>
                </c:pt>
                <c:pt idx="1">
                  <c:v>3.9553264604810998</c:v>
                </c:pt>
                <c:pt idx="2">
                  <c:v>3.746031746031746</c:v>
                </c:pt>
                <c:pt idx="3">
                  <c:v>2.7058823529411766</c:v>
                </c:pt>
                <c:pt idx="4">
                  <c:v>2.868400315208826</c:v>
                </c:pt>
                <c:pt idx="5">
                  <c:v>2.5833333333333335</c:v>
                </c:pt>
                <c:pt idx="6">
                  <c:v>2.5116279069767442</c:v>
                </c:pt>
                <c:pt idx="7">
                  <c:v>2.6140350877192984</c:v>
                </c:pt>
                <c:pt idx="8">
                  <c:v>2.1967213114754101</c:v>
                </c:pt>
                <c:pt idx="9">
                  <c:v>2.2000000000000002</c:v>
                </c:pt>
                <c:pt idx="10">
                  <c:v>2.0277777777777777</c:v>
                </c:pt>
                <c:pt idx="11">
                  <c:v>2.390625</c:v>
                </c:pt>
                <c:pt idx="12">
                  <c:v>2.5</c:v>
                </c:pt>
                <c:pt idx="13">
                  <c:v>2.3333333333333335</c:v>
                </c:pt>
                <c:pt idx="14">
                  <c:v>2.0714285714285716</c:v>
                </c:pt>
                <c:pt idx="15">
                  <c:v>2.1666666666666665</c:v>
                </c:pt>
                <c:pt idx="16">
                  <c:v>2.5294117647058822</c:v>
                </c:pt>
                <c:pt idx="17">
                  <c:v>2.3676470588235294</c:v>
                </c:pt>
                <c:pt idx="18">
                  <c:v>2.3823529411764706</c:v>
                </c:pt>
                <c:pt idx="19">
                  <c:v>2.25</c:v>
                </c:pt>
                <c:pt idx="20">
                  <c:v>2.2727272727272729</c:v>
                </c:pt>
                <c:pt idx="21">
                  <c:v>1.8431372549019607</c:v>
                </c:pt>
                <c:pt idx="22">
                  <c:v>2.2941176470588234</c:v>
                </c:pt>
                <c:pt idx="23">
                  <c:v>1.8363636363636364</c:v>
                </c:pt>
                <c:pt idx="24">
                  <c:v>2.7857142857142856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Borgarfjarðarsvæði</c:v>
                </c:pt>
                <c:pt idx="3">
                  <c:v>Eyjafjörður</c:v>
                </c:pt>
                <c:pt idx="4">
                  <c:v>Öll svæði</c:v>
                </c:pt>
                <c:pt idx="5">
                  <c:v>Skagafjarðarsýsla</c:v>
                </c:pt>
                <c:pt idx="6">
                  <c:v>Reykjanesbær</c:v>
                </c:pt>
                <c:pt idx="7">
                  <c:v>Árnessýsla</c:v>
                </c:pt>
                <c:pt idx="8">
                  <c:v>N-Vestfirðir</c:v>
                </c:pt>
                <c:pt idx="9">
                  <c:v>Suðurnesjabær</c:v>
                </c:pt>
                <c:pt idx="10">
                  <c:v>Vestmannaeyjabær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Grindavíkurbær</c:v>
                </c:pt>
                <c:pt idx="14">
                  <c:v>V-Húnavatnsýsla</c:v>
                </c:pt>
                <c:pt idx="15">
                  <c:v>Skaftafellssýslur</c:v>
                </c:pt>
                <c:pt idx="16">
                  <c:v>Sveitarfélagið Vogar</c:v>
                </c:pt>
                <c:pt idx="17">
                  <c:v>Snæfellsnes</c:v>
                </c:pt>
                <c:pt idx="18">
                  <c:v>Rangárvallasýsla</c:v>
                </c:pt>
                <c:pt idx="19">
                  <c:v>Strandir og Reykhólar</c:v>
                </c:pt>
                <c:pt idx="20">
                  <c:v>S-Vestfirðir</c:v>
                </c:pt>
                <c:pt idx="21">
                  <c:v>Fjarðabyggð og Suðurfirðir</c:v>
                </c:pt>
                <c:pt idx="22">
                  <c:v>A-Húnavatnssýsla</c:v>
                </c:pt>
                <c:pt idx="23">
                  <c:v>Hérað og N-Múlasýsla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4.1751412429378529</c:v>
                </c:pt>
                <c:pt idx="1">
                  <c:v>4.036458333333333</c:v>
                </c:pt>
                <c:pt idx="2">
                  <c:v>4.0185185185185182</c:v>
                </c:pt>
                <c:pt idx="3">
                  <c:v>2.943877551020408</c:v>
                </c:pt>
                <c:pt idx="4">
                  <c:v>2.9401290896950814</c:v>
                </c:pt>
                <c:pt idx="5">
                  <c:v>2.8132530120481927</c:v>
                </c:pt>
                <c:pt idx="6">
                  <c:v>2.8980891719745223</c:v>
                </c:pt>
                <c:pt idx="7">
                  <c:v>2.7642585551330798</c:v>
                </c:pt>
                <c:pt idx="8">
                  <c:v>2.6914498141263938</c:v>
                </c:pt>
                <c:pt idx="9">
                  <c:v>2.7132867132867133</c:v>
                </c:pt>
                <c:pt idx="10">
                  <c:v>2.7294117647058824</c:v>
                </c:pt>
                <c:pt idx="11">
                  <c:v>2.5815899581589958</c:v>
                </c:pt>
                <c:pt idx="12">
                  <c:v>2.6010362694300517</c:v>
                </c:pt>
                <c:pt idx="13">
                  <c:v>2.4146341463414633</c:v>
                </c:pt>
                <c:pt idx="14">
                  <c:v>2.6785714285714284</c:v>
                </c:pt>
                <c:pt idx="15">
                  <c:v>2.4605263157894739</c:v>
                </c:pt>
                <c:pt idx="16">
                  <c:v>2.2328767123287672</c:v>
                </c:pt>
                <c:pt idx="17">
                  <c:v>2.3627906976744186</c:v>
                </c:pt>
                <c:pt idx="18">
                  <c:v>2.3205128205128207</c:v>
                </c:pt>
                <c:pt idx="19">
                  <c:v>2.3199999999999998</c:v>
                </c:pt>
                <c:pt idx="20">
                  <c:v>2.3706896551724137</c:v>
                </c:pt>
                <c:pt idx="21">
                  <c:v>2.2371794871794872</c:v>
                </c:pt>
                <c:pt idx="22">
                  <c:v>2.2083333333333335</c:v>
                </c:pt>
                <c:pt idx="23">
                  <c:v>2.2283105022831049</c:v>
                </c:pt>
                <c:pt idx="2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Borgarfjarðarsvæði</c:v>
                </c:pt>
                <c:pt idx="3">
                  <c:v>Eyjafjörður</c:v>
                </c:pt>
                <c:pt idx="4">
                  <c:v>Öll svæði</c:v>
                </c:pt>
                <c:pt idx="5">
                  <c:v>Skagafjarðarsýsla</c:v>
                </c:pt>
                <c:pt idx="6">
                  <c:v>Reykjanesbær</c:v>
                </c:pt>
                <c:pt idx="7">
                  <c:v>Árnessýsla</c:v>
                </c:pt>
                <c:pt idx="8">
                  <c:v>N-Vestfirðir</c:v>
                </c:pt>
                <c:pt idx="9">
                  <c:v>Suðurnesjabær</c:v>
                </c:pt>
                <c:pt idx="10">
                  <c:v>Vestmannaeyjabær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Grindavíkurbær</c:v>
                </c:pt>
                <c:pt idx="14">
                  <c:v>V-Húnavatnsýsla</c:v>
                </c:pt>
                <c:pt idx="15">
                  <c:v>Skaftafellssýslur</c:v>
                </c:pt>
                <c:pt idx="16">
                  <c:v>Sveitarfélagið Vogar</c:v>
                </c:pt>
                <c:pt idx="17">
                  <c:v>Snæfellsnes</c:v>
                </c:pt>
                <c:pt idx="18">
                  <c:v>Rangárvallasýsla</c:v>
                </c:pt>
                <c:pt idx="19">
                  <c:v>Strandir og Reykhólar</c:v>
                </c:pt>
                <c:pt idx="20">
                  <c:v>S-Vestfirðir</c:v>
                </c:pt>
                <c:pt idx="21">
                  <c:v>Fjarðabyggð og Suðurfirðir</c:v>
                </c:pt>
                <c:pt idx="22">
                  <c:v>A-Húnavatnssýsla</c:v>
                </c:pt>
                <c:pt idx="23">
                  <c:v>Hérað og N-Múlasýsla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3.9694656488549618</c:v>
                </c:pt>
                <c:pt idx="3">
                  <c:v>3.488</c:v>
                </c:pt>
                <c:pt idx="4">
                  <c:v>2.6228482003129892</c:v>
                </c:pt>
                <c:pt idx="5">
                  <c:v>2.7307692307692308</c:v>
                </c:pt>
                <c:pt idx="7">
                  <c:v>2.5714285714285716</c:v>
                </c:pt>
                <c:pt idx="8">
                  <c:v>2.4054054054054053</c:v>
                </c:pt>
                <c:pt idx="9">
                  <c:v>2.75</c:v>
                </c:pt>
                <c:pt idx="11">
                  <c:v>2.7619047619047619</c:v>
                </c:pt>
                <c:pt idx="12">
                  <c:v>2.7747747747747749</c:v>
                </c:pt>
                <c:pt idx="14">
                  <c:v>2.2765957446808511</c:v>
                </c:pt>
                <c:pt idx="15">
                  <c:v>1.9780219780219781</c:v>
                </c:pt>
                <c:pt idx="16">
                  <c:v>2.5454545454545454</c:v>
                </c:pt>
                <c:pt idx="17">
                  <c:v>2.2857142857142856</c:v>
                </c:pt>
                <c:pt idx="18">
                  <c:v>2.283582089552239</c:v>
                </c:pt>
                <c:pt idx="19">
                  <c:v>2.2363636363636363</c:v>
                </c:pt>
                <c:pt idx="20">
                  <c:v>2</c:v>
                </c:pt>
                <c:pt idx="21">
                  <c:v>2</c:v>
                </c:pt>
                <c:pt idx="22">
                  <c:v>1.8867924528301887</c:v>
                </c:pt>
                <c:pt idx="23">
                  <c:v>2.1447368421052633</c:v>
                </c:pt>
                <c:pt idx="24">
                  <c:v>2.0677966101694913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Borgarfjarðarsvæði</c:v>
                </c:pt>
                <c:pt idx="3">
                  <c:v>Eyjafjörður</c:v>
                </c:pt>
                <c:pt idx="4">
                  <c:v>Öll svæði</c:v>
                </c:pt>
                <c:pt idx="5">
                  <c:v>Skagafjarðarsýsla</c:v>
                </c:pt>
                <c:pt idx="6">
                  <c:v>Reykjanesbær</c:v>
                </c:pt>
                <c:pt idx="7">
                  <c:v>Árnessýsla</c:v>
                </c:pt>
                <c:pt idx="8">
                  <c:v>N-Vestfirðir</c:v>
                </c:pt>
                <c:pt idx="9">
                  <c:v>Suðurnesjabær</c:v>
                </c:pt>
                <c:pt idx="10">
                  <c:v>Vestmannaeyjabær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Grindavíkurbær</c:v>
                </c:pt>
                <c:pt idx="14">
                  <c:v>V-Húnavatnsýsla</c:v>
                </c:pt>
                <c:pt idx="15">
                  <c:v>Skaftafellssýslur</c:v>
                </c:pt>
                <c:pt idx="16">
                  <c:v>Sveitarfélagið Vogar</c:v>
                </c:pt>
                <c:pt idx="17">
                  <c:v>Snæfellsnes</c:v>
                </c:pt>
                <c:pt idx="18">
                  <c:v>Rangárvallasýsla</c:v>
                </c:pt>
                <c:pt idx="19">
                  <c:v>Strandir og Reykhólar</c:v>
                </c:pt>
                <c:pt idx="20">
                  <c:v>S-Vestfirðir</c:v>
                </c:pt>
                <c:pt idx="21">
                  <c:v>Fjarðabyggð og Suðurfirðir</c:v>
                </c:pt>
                <c:pt idx="22">
                  <c:v>A-Húnavatnssýsla</c:v>
                </c:pt>
                <c:pt idx="23">
                  <c:v>Hérað og N-Múlasýsla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1" formatCode="0.00000">
                  <c:v>2.5821256038647342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262-4BC3-9144-0217EFA0A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3BD-8BC7-D6B818F5A54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3BD-8BC7-D6B818F5A54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3BD-8BC7-D6B818F5A54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3BD-8BC7-D6B818F5A54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3BD-8BC7-D6B818F5A54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3BD-8BC7-D6B818F5A54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40-43BD-8BC7-D6B818F5A54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40-43BD-8BC7-D6B818F5A54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40-43BD-8BC7-D6B818F5A54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40-43BD-8BC7-D6B818F5A54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40-43BD-8BC7-D6B818F5A54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40-43BD-8BC7-D6B818F5A54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40-43BD-8BC7-D6B818F5A54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40-43BD-8BC7-D6B818F5A54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40-43BD-8BC7-D6B818F5A54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40-43BD-8BC7-D6B818F5A54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40-43BD-8BC7-D6B818F5A54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40-43BD-8BC7-D6B818F5A54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40-43BD-8BC7-D6B818F5A54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40-43BD-8BC7-D6B818F5A54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40-43BD-8BC7-D6B818F5A54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40-43BD-8BC7-D6B818F5A54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40-43BD-8BC7-D6B818F5A54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40-43BD-8BC7-D6B818F5A54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40-43BD-8BC7-D6B818F5A54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40-43BD-8BC7-D6B818F5A54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40-43BD-8BC7-D6B818F5A54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40-43BD-8BC7-D6B818F5A54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40-43BD-8BC7-D6B818F5A54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40-43BD-8BC7-D6B818F5A54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40-43BD-8BC7-D6B818F5A54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40-43BD-8BC7-D6B818F5A54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40-43BD-8BC7-D6B818F5A54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40-43BD-8BC7-D6B818F5A54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40-43BD-8BC7-D6B818F5A54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A40-43BD-8BC7-D6B818F5A54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A40-43BD-8BC7-D6B818F5A54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A40-43BD-8BC7-D6B818F5A54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A40-43BD-8BC7-D6B818F5A54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A40-43BD-8BC7-D6B818F5A54A}"/>
              </c:ext>
            </c:extLst>
          </c:dPt>
          <c:dLbls>
            <c:dLbl>
              <c:idx val="0"/>
              <c:layout>
                <c:manualLayout>
                  <c:x val="-8.8202760079798253E-3"/>
                  <c:y val="-3.8725212848146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40-43BD-8BC7-D6B818F5A54A}"/>
                </c:ext>
              </c:extLst>
            </c:dLbl>
            <c:dLbl>
              <c:idx val="1"/>
              <c:layout>
                <c:manualLayout>
                  <c:x val="-1.1025358324145534E-2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40-43BD-8BC7-D6B818F5A54A}"/>
                </c:ext>
              </c:extLst>
            </c:dLbl>
            <c:dLbl>
              <c:idx val="2"/>
              <c:layout>
                <c:manualLayout>
                  <c:x val="-6.9032184829704206E-3"/>
                  <c:y val="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A40-43BD-8BC7-D6B818F5A54A}"/>
                </c:ext>
              </c:extLst>
            </c:dLbl>
            <c:dLbl>
              <c:idx val="3"/>
              <c:layout>
                <c:manualLayout>
                  <c:x val="-1.7280688619139288E-3"/>
                  <c:y val="-8.15061414244691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A40-43BD-8BC7-D6B818F5A54A}"/>
                </c:ext>
              </c:extLst>
            </c:dLbl>
            <c:dLbl>
              <c:idx val="4"/>
              <c:layout>
                <c:manualLayout>
                  <c:x val="-5.8501953889181398E-3"/>
                  <c:y val="-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A40-43BD-8BC7-D6B818F5A54A}"/>
                </c:ext>
              </c:extLst>
            </c:dLbl>
            <c:dLbl>
              <c:idx val="5"/>
              <c:layout>
                <c:manualLayout>
                  <c:x val="-1.4283437106022036E-2"/>
                  <c:y val="-1.30267045391603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40-43BD-8BC7-D6B818F5A54A}"/>
                </c:ext>
              </c:extLst>
            </c:dLbl>
            <c:dLbl>
              <c:idx val="6"/>
              <c:layout>
                <c:manualLayout>
                  <c:x val="-1.4571448583007685E-2"/>
                  <c:y val="-1.4030273651059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A40-43BD-8BC7-D6B818F5A54A}"/>
                </c:ext>
              </c:extLst>
            </c:dLbl>
            <c:dLbl>
              <c:idx val="7"/>
              <c:layout>
                <c:manualLayout>
                  <c:x val="-6.3635743371509446E-3"/>
                  <c:y val="2.65601171131500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A40-43BD-8BC7-D6B818F5A54A}"/>
                </c:ext>
              </c:extLst>
            </c:dLbl>
            <c:dLbl>
              <c:idx val="8"/>
              <c:layout>
                <c:manualLayout>
                  <c:x val="-1.0575666713360351E-2"/>
                  <c:y val="-1.5004301889673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A40-43BD-8BC7-D6B818F5A54A}"/>
                </c:ext>
              </c:extLst>
            </c:dLbl>
            <c:dLbl>
              <c:idx val="9"/>
              <c:layout>
                <c:manualLayout>
                  <c:x val="-4.6355054752370509E-3"/>
                  <c:y val="8.616088041649348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A40-43BD-8BC7-D6B818F5A54A}"/>
                </c:ext>
              </c:extLst>
            </c:dLbl>
            <c:dLbl>
              <c:idx val="10"/>
              <c:layout>
                <c:manualLayout>
                  <c:x val="-8.8202760079797889E-3"/>
                  <c:y val="-1.43765583323520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A40-43BD-8BC7-D6B818F5A54A}"/>
                </c:ext>
              </c:extLst>
            </c:dLbl>
            <c:dLbl>
              <c:idx val="11"/>
              <c:layout>
                <c:manualLayout>
                  <c:x val="-7.4792414369418241E-3"/>
                  <c:y val="-2.9399323267827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A40-43BD-8BC7-D6B818F5A54A}"/>
                </c:ext>
              </c:extLst>
            </c:dLbl>
            <c:dLbl>
              <c:idx val="12"/>
              <c:layout>
                <c:manualLayout>
                  <c:x val="-1.0260333392908175E-2"/>
                  <c:y val="-2.4001959544594615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A40-43BD-8BC7-D6B818F5A54A}"/>
                </c:ext>
              </c:extLst>
            </c:dLbl>
            <c:dLbl>
              <c:idx val="13"/>
              <c:layout>
                <c:manualLayout>
                  <c:x val="-5.5621839119325079E-3"/>
                  <c:y val="-6.6897769294806022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A40-43BD-8BC7-D6B818F5A54A}"/>
                </c:ext>
              </c:extLst>
            </c:dLbl>
            <c:dLbl>
              <c:idx val="14"/>
              <c:layout>
                <c:manualLayout>
                  <c:x val="-2.5785782256077826E-2"/>
                  <c:y val="-2.79897722932047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A40-43BD-8BC7-D6B818F5A54A}"/>
                </c:ext>
              </c:extLst>
            </c:dLbl>
            <c:dLbl>
              <c:idx val="15"/>
              <c:layout>
                <c:manualLayout>
                  <c:x val="-1.4400573849283852E-3"/>
                  <c:y val="1.89063640477725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A40-43BD-8BC7-D6B818F5A54A}"/>
                </c:ext>
              </c:extLst>
            </c:dLbl>
            <c:dLbl>
              <c:idx val="16"/>
              <c:layout>
                <c:manualLayout>
                  <c:x val="3.1437932017215335E-2"/>
                  <c:y val="-7.62238640200779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A40-43BD-8BC7-D6B818F5A54A}"/>
                </c:ext>
              </c:extLst>
            </c:dLbl>
            <c:dLbl>
              <c:idx val="17"/>
              <c:layout>
                <c:manualLayout>
                  <c:x val="-8.8202760079799311E-3"/>
                  <c:y val="1.0035691118987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9A40-43BD-8BC7-D6B818F5A54A}"/>
                </c:ext>
              </c:extLst>
            </c:dLbl>
            <c:dLbl>
              <c:idx val="18"/>
              <c:layout>
                <c:manualLayout>
                  <c:x val="-1.4571448583007685E-2"/>
                  <c:y val="7.0436519740483432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Íþróttir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8731203779289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5-9A40-43BD-8BC7-D6B818F5A54A}"/>
                </c:ext>
              </c:extLst>
            </c:dLbl>
            <c:dLbl>
              <c:idx val="19"/>
              <c:layout>
                <c:manualLayout>
                  <c:x val="1.0062287765127546E-2"/>
                  <c:y val="2.5384431385372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9A40-43BD-8BC7-D6B818F5A54A}"/>
                </c:ext>
              </c:extLst>
            </c:dLbl>
            <c:dLbl>
              <c:idx val="20"/>
              <c:layout>
                <c:manualLayout>
                  <c:x val="-8.8202866593164279E-3"/>
                  <c:y val="4.3913002716494925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A40-43BD-8BC7-D6B818F5A54A}"/>
                </c:ext>
              </c:extLst>
            </c:dLbl>
            <c:dLbl>
              <c:idx val="21"/>
              <c:layout>
                <c:manualLayout>
                  <c:x val="-1.073733353298908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9A40-43BD-8BC7-D6B818F5A54A}"/>
                </c:ext>
              </c:extLst>
            </c:dLbl>
            <c:dLbl>
              <c:idx val="22"/>
              <c:layout>
                <c:manualLayout>
                  <c:x val="-1.044932205600357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9A40-43BD-8BC7-D6B818F5A54A}"/>
                </c:ext>
              </c:extLst>
            </c:dLbl>
            <c:dLbl>
              <c:idx val="23"/>
              <c:layout>
                <c:manualLayout>
                  <c:x val="-3.3571149099375433E-3"/>
                  <c:y val="-1.0035691118987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9A40-43BD-8BC7-D6B818F5A54A}"/>
                </c:ext>
              </c:extLst>
            </c:dLbl>
            <c:dLbl>
              <c:idx val="24"/>
              <c:layout>
                <c:manualLayout>
                  <c:x val="-1.3554955246518502E-2"/>
                  <c:y val="-2.1866605724939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A40-43BD-8BC7-D6B818F5A54A}"/>
                </c:ext>
              </c:extLst>
            </c:dLbl>
            <c:dLbl>
              <c:idx val="25"/>
              <c:layout>
                <c:manualLayout>
                  <c:x val="-4.0594825212657533E-3"/>
                  <c:y val="-2.34172964274826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A40-43BD-8BC7-D6B818F5A54A}"/>
                </c:ext>
              </c:extLst>
            </c:dLbl>
            <c:dLbl>
              <c:idx val="26"/>
              <c:layout>
                <c:manualLayout>
                  <c:x val="-1.1025345009974737E-2"/>
                  <c:y val="-3.34591418950716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9A40-43BD-8BC7-D6B818F5A54A}"/>
                </c:ext>
              </c:extLst>
            </c:dLbl>
            <c:dLbl>
              <c:idx val="27"/>
              <c:layout>
                <c:manualLayout>
                  <c:x val="-7.5152277766238562E-2"/>
                  <c:y val="-2.96623190980514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9A40-43BD-8BC7-D6B818F5A54A}"/>
                </c:ext>
              </c:extLst>
            </c:dLbl>
            <c:dLbl>
              <c:idx val="28"/>
              <c:layout>
                <c:manualLayout>
                  <c:x val="-1.1025345009974737E-2"/>
                  <c:y val="-1.69702059778418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9A40-43BD-8BC7-D6B818F5A54A}"/>
                </c:ext>
              </c:extLst>
            </c:dLbl>
            <c:dLbl>
              <c:idx val="29"/>
              <c:layout>
                <c:manualLayout>
                  <c:x val="-1.0737333532989089E-2"/>
                  <c:y val="-1.82373863548245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9A40-43BD-8BC7-D6B818F5A54A}"/>
                </c:ext>
              </c:extLst>
            </c:dLbl>
            <c:dLbl>
              <c:idx val="30"/>
              <c:layout>
                <c:manualLayout>
                  <c:x val="-7.8599358525381233E-2"/>
                  <c:y val="-2.60534090783206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9A40-43BD-8BC7-D6B818F5A54A}"/>
                </c:ext>
              </c:extLst>
            </c:dLbl>
            <c:dLbl>
              <c:idx val="31"/>
              <c:layout>
                <c:manualLayout>
                  <c:x val="-2.061063263502123E-2"/>
                  <c:y val="-2.57188176593699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9A40-43BD-8BC7-D6B818F5A54A}"/>
                </c:ext>
              </c:extLst>
            </c:dLbl>
            <c:dLbl>
              <c:idx val="32"/>
              <c:layout>
                <c:manualLayout>
                  <c:x val="-5.5621839119324905E-3"/>
                  <c:y val="-6.689776929481557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9A40-43BD-8BC7-D6B818F5A54A}"/>
                </c:ext>
              </c:extLst>
            </c:dLbl>
            <c:dLbl>
              <c:idx val="33"/>
              <c:layout>
                <c:manualLayout>
                  <c:x val="-1.179035662704158E-2"/>
                  <c:y val="6.53817480893820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9A40-43BD-8BC7-D6B818F5A54A}"/>
                </c:ext>
              </c:extLst>
            </c:dLbl>
            <c:dLbl>
              <c:idx val="34"/>
              <c:layout>
                <c:manualLayout>
                  <c:x val="0"/>
                  <c:y val="8.150614142446863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9A40-43BD-8BC7-D6B818F5A54A}"/>
                </c:ext>
              </c:extLst>
            </c:dLbl>
            <c:dLbl>
              <c:idx val="35"/>
              <c:layout>
                <c:manualLayout>
                  <c:x val="-3.3571149099376136E-3"/>
                  <c:y val="-2.007138223797553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Rafmagn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9A40-43BD-8BC7-D6B818F5A54A}"/>
                </c:ext>
              </c:extLst>
            </c:dLbl>
            <c:dLbl>
              <c:idx val="36"/>
              <c:layout>
                <c:manualLayout>
                  <c:x val="3.2589977925158005E-2"/>
                  <c:y val="-0.1328723862994352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Umhverfismál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9A40-43BD-8BC7-D6B818F5A54A}"/>
                </c:ext>
              </c:extLst>
            </c:dLbl>
            <c:dLbl>
              <c:idx val="37"/>
              <c:layout>
                <c:manualLayout>
                  <c:x val="-2.2050690019949472E-3"/>
                  <c:y val="-3.943501438681563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Loftgæði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9A40-43BD-8BC7-D6B818F5A54A}"/>
                </c:ext>
              </c:extLst>
            </c:dLbl>
            <c:dLbl>
              <c:idx val="38"/>
              <c:layout>
                <c:manualLayout>
                  <c:x val="4.6774392217289795E-2"/>
                  <c:y val="-1.7902794935873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Ásýnd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9A40-43BD-8BC7-D6B818F5A54A}"/>
                </c:ext>
              </c:extLst>
            </c:dLbl>
            <c:dLbl>
              <c:idx val="39"/>
              <c:layout>
                <c:manualLayout>
                  <c:x val="-3.9331378639089112E-3"/>
                  <c:y val="-3.943501438681606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Sorpmál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9A40-43BD-8BC7-D6B818F5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0.12981468644697092</c:v>
                </c:pt>
                <c:pt idx="1">
                  <c:v>0.189500768733458</c:v>
                </c:pt>
                <c:pt idx="2">
                  <c:v>0.27084560507886613</c:v>
                </c:pt>
                <c:pt idx="3">
                  <c:v>6.3525496682143689E-2</c:v>
                </c:pt>
                <c:pt idx="4">
                  <c:v>0.22971394843904802</c:v>
                </c:pt>
                <c:pt idx="5">
                  <c:v>-4.7953477642697528E-2</c:v>
                </c:pt>
                <c:pt idx="6">
                  <c:v>6.1645452792241873E-2</c:v>
                </c:pt>
                <c:pt idx="7">
                  <c:v>0.25348601869589027</c:v>
                </c:pt>
                <c:pt idx="8">
                  <c:v>-0.11579202040591774</c:v>
                </c:pt>
                <c:pt idx="9">
                  <c:v>8.3890808432032671E-2</c:v>
                </c:pt>
                <c:pt idx="10">
                  <c:v>0.10167487851625268</c:v>
                </c:pt>
                <c:pt idx="11">
                  <c:v>3.2598073432916763E-3</c:v>
                </c:pt>
                <c:pt idx="12">
                  <c:v>0.44393051986532361</c:v>
                </c:pt>
                <c:pt idx="13">
                  <c:v>-0.19331802096871087</c:v>
                </c:pt>
                <c:pt idx="14">
                  <c:v>0.21615465575370063</c:v>
                </c:pt>
                <c:pt idx="15">
                  <c:v>0.38551753422651736</c:v>
                </c:pt>
                <c:pt idx="16">
                  <c:v>0.38673227457474058</c:v>
                </c:pt>
                <c:pt idx="17">
                  <c:v>0.35227651607959043</c:v>
                </c:pt>
                <c:pt idx="18">
                  <c:v>0.1177867463310216</c:v>
                </c:pt>
                <c:pt idx="19">
                  <c:v>0.19484974339185435</c:v>
                </c:pt>
                <c:pt idx="20">
                  <c:v>0.12757656083748348</c:v>
                </c:pt>
                <c:pt idx="21">
                  <c:v>0.21743679163034013</c:v>
                </c:pt>
                <c:pt idx="22">
                  <c:v>0.26938011977655663</c:v>
                </c:pt>
                <c:pt idx="23">
                  <c:v>0.47673837883228787</c:v>
                </c:pt>
                <c:pt idx="24">
                  <c:v>0.20704973144682004</c:v>
                </c:pt>
                <c:pt idx="25">
                  <c:v>8.6148785040751186E-2</c:v>
                </c:pt>
                <c:pt idx="26">
                  <c:v>8.1316722546715958E-2</c:v>
                </c:pt>
                <c:pt idx="27">
                  <c:v>-2.4482774176650679E-2</c:v>
                </c:pt>
                <c:pt idx="28">
                  <c:v>0.58720827501315309</c:v>
                </c:pt>
                <c:pt idx="29">
                  <c:v>0.44140301994120179</c:v>
                </c:pt>
                <c:pt idx="30">
                  <c:v>-6.0182826579098236E-2</c:v>
                </c:pt>
                <c:pt idx="31">
                  <c:v>3.1223055254352428E-2</c:v>
                </c:pt>
                <c:pt idx="32">
                  <c:v>1.4607385162941355E-2</c:v>
                </c:pt>
                <c:pt idx="33">
                  <c:v>0.49124986680687632</c:v>
                </c:pt>
                <c:pt idx="34">
                  <c:v>0.55174769244954724</c:v>
                </c:pt>
                <c:pt idx="35">
                  <c:v>0.25628924630695327</c:v>
                </c:pt>
                <c:pt idx="36">
                  <c:v>1.2366846636510331E-2</c:v>
                </c:pt>
                <c:pt idx="37">
                  <c:v>3.5664524089892957E-2</c:v>
                </c:pt>
                <c:pt idx="38">
                  <c:v>8.7064391320497592E-2</c:v>
                </c:pt>
                <c:pt idx="39">
                  <c:v>0.10046037885113979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-0.76413871346068296</c:v>
                </c:pt>
                <c:pt idx="1">
                  <c:v>-0.10672176333031658</c:v>
                </c:pt>
                <c:pt idx="2">
                  <c:v>-0.32741566725974591</c:v>
                </c:pt>
                <c:pt idx="3">
                  <c:v>-0.50504571632890238</c:v>
                </c:pt>
                <c:pt idx="4">
                  <c:v>-0.21284100433958608</c:v>
                </c:pt>
                <c:pt idx="5">
                  <c:v>-0.23651880678940485</c:v>
                </c:pt>
                <c:pt idx="6">
                  <c:v>-0.36715306814226079</c:v>
                </c:pt>
                <c:pt idx="7">
                  <c:v>-0.6108597245410845</c:v>
                </c:pt>
                <c:pt idx="8">
                  <c:v>-1.3411123442050141</c:v>
                </c:pt>
                <c:pt idx="9">
                  <c:v>0.2442986673993679</c:v>
                </c:pt>
                <c:pt idx="10">
                  <c:v>-0.90032637034109531</c:v>
                </c:pt>
                <c:pt idx="11">
                  <c:v>-0.89093157159563408</c:v>
                </c:pt>
                <c:pt idx="12">
                  <c:v>-0.52434418143959016</c:v>
                </c:pt>
                <c:pt idx="13">
                  <c:v>-0.56329696429896847</c:v>
                </c:pt>
                <c:pt idx="14">
                  <c:v>-0.57925494634150398</c:v>
                </c:pt>
                <c:pt idx="15">
                  <c:v>-1.7107250168736599E-2</c:v>
                </c:pt>
                <c:pt idx="16">
                  <c:v>1.1463702831270961E-2</c:v>
                </c:pt>
                <c:pt idx="17">
                  <c:v>-0.40174918287024175</c:v>
                </c:pt>
                <c:pt idx="18">
                  <c:v>-0.38271575712735073</c:v>
                </c:pt>
                <c:pt idx="19">
                  <c:v>-0.63282903744084473</c:v>
                </c:pt>
                <c:pt idx="20">
                  <c:v>-0.6788697922380047</c:v>
                </c:pt>
                <c:pt idx="21">
                  <c:v>0.33000146480523718</c:v>
                </c:pt>
                <c:pt idx="22">
                  <c:v>0.60364452924370848</c:v>
                </c:pt>
                <c:pt idx="23">
                  <c:v>0.61852740957218622</c:v>
                </c:pt>
                <c:pt idx="24">
                  <c:v>0.33832578243629818</c:v>
                </c:pt>
                <c:pt idx="25">
                  <c:v>-6.1884820338441671E-2</c:v>
                </c:pt>
                <c:pt idx="26">
                  <c:v>6.1932615240735345E-2</c:v>
                </c:pt>
                <c:pt idx="27">
                  <c:v>-0.57032679456624535</c:v>
                </c:pt>
                <c:pt idx="28">
                  <c:v>0.16022102312383923</c:v>
                </c:pt>
                <c:pt idx="29">
                  <c:v>7.879298411752389E-2</c:v>
                </c:pt>
                <c:pt idx="30">
                  <c:v>0.31845577455611673</c:v>
                </c:pt>
                <c:pt idx="31">
                  <c:v>5.5426406360608027E-2</c:v>
                </c:pt>
                <c:pt idx="32">
                  <c:v>-0.21030927707538805</c:v>
                </c:pt>
                <c:pt idx="33">
                  <c:v>6.9499097785382435E-2</c:v>
                </c:pt>
                <c:pt idx="34">
                  <c:v>0.13463743405977047</c:v>
                </c:pt>
                <c:pt idx="35">
                  <c:v>-0.5659366056178281</c:v>
                </c:pt>
                <c:pt idx="36">
                  <c:v>5.2491673454069243E-3</c:v>
                </c:pt>
                <c:pt idx="37">
                  <c:v>0.67928481249861461</c:v>
                </c:pt>
                <c:pt idx="38">
                  <c:v>3.092549355212082E-3</c:v>
                </c:pt>
                <c:pt idx="39">
                  <c:v>-0.16331628423505817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9A40-43BD-8BC7-D6B818F5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  <c:max val="0.60000000000000009"/>
          <c:min val="-0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80C-48B2-AFDB-F6117CF85799}"/>
              </c:ext>
            </c:extLst>
          </c:dPt>
          <c:cat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Dalir</c:v>
                </c:pt>
                <c:pt idx="2">
                  <c:v>Þingeyjarsýsla</c:v>
                </c:pt>
                <c:pt idx="3">
                  <c:v>Strandir og Reykhólar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Akureyri</c:v>
                </c:pt>
                <c:pt idx="7">
                  <c:v>Eyjafjörður</c:v>
                </c:pt>
                <c:pt idx="8">
                  <c:v>Skagafjarðarsýsla</c:v>
                </c:pt>
                <c:pt idx="9">
                  <c:v>Skaftafellssýslur</c:v>
                </c:pt>
                <c:pt idx="10">
                  <c:v>Fjarðabyggð og Suðurfirðir</c:v>
                </c:pt>
                <c:pt idx="11">
                  <c:v>A-Húnavatnssýsla</c:v>
                </c:pt>
                <c:pt idx="12">
                  <c:v>Öll svæði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Árnessýsla</c:v>
                </c:pt>
                <c:pt idx="17">
                  <c:v>Snæfellsnes</c:v>
                </c:pt>
                <c:pt idx="18">
                  <c:v>S-Vestfirðir</c:v>
                </c:pt>
                <c:pt idx="19">
                  <c:v>Borgarfjarðarsvæði</c:v>
                </c:pt>
                <c:pt idx="20">
                  <c:v>Vestmannaeyjabær</c:v>
                </c:pt>
                <c:pt idx="21">
                  <c:v>Grindavíkurbær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4.3179723502304146</c:v>
                </c:pt>
                <c:pt idx="1">
                  <c:v>4.0803571428571432</c:v>
                </c:pt>
                <c:pt idx="2">
                  <c:v>3.9705882352941178</c:v>
                </c:pt>
                <c:pt idx="3">
                  <c:v>3.8992805755395685</c:v>
                </c:pt>
                <c:pt idx="4">
                  <c:v>3.8898305084745761</c:v>
                </c:pt>
                <c:pt idx="5">
                  <c:v>3.7876370887337987</c:v>
                </c:pt>
                <c:pt idx="6">
                  <c:v>3.654919236417034</c:v>
                </c:pt>
                <c:pt idx="7">
                  <c:v>3.6113861386138613</c:v>
                </c:pt>
                <c:pt idx="8">
                  <c:v>3.564516129032258</c:v>
                </c:pt>
                <c:pt idx="9">
                  <c:v>3.452054794520548</c:v>
                </c:pt>
                <c:pt idx="10">
                  <c:v>3.3863636363636362</c:v>
                </c:pt>
                <c:pt idx="11">
                  <c:v>3.3450000000000002</c:v>
                </c:pt>
                <c:pt idx="12">
                  <c:v>3.2752705503108452</c:v>
                </c:pt>
                <c:pt idx="13">
                  <c:v>3.2075471698113209</c:v>
                </c:pt>
                <c:pt idx="14">
                  <c:v>3.1751592356687897</c:v>
                </c:pt>
                <c:pt idx="15">
                  <c:v>3.1626898047722345</c:v>
                </c:pt>
                <c:pt idx="16">
                  <c:v>3.1319587628865979</c:v>
                </c:pt>
                <c:pt idx="17">
                  <c:v>3.0545905707196028</c:v>
                </c:pt>
                <c:pt idx="18">
                  <c:v>2.8308457711442787</c:v>
                </c:pt>
                <c:pt idx="19">
                  <c:v>2.7082352941176469</c:v>
                </c:pt>
                <c:pt idx="20">
                  <c:v>2.5446153846153847</c:v>
                </c:pt>
                <c:pt idx="21">
                  <c:v>2.3716814159292037</c:v>
                </c:pt>
                <c:pt idx="22">
                  <c:v>2.1519756838905777</c:v>
                </c:pt>
                <c:pt idx="23">
                  <c:v>1.9847328244274809</c:v>
                </c:pt>
                <c:pt idx="24">
                  <c:v>1.7166666666666666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Dalir</c:v>
                </c:pt>
                <c:pt idx="2">
                  <c:v>Þingeyjarsýsla</c:v>
                </c:pt>
                <c:pt idx="3">
                  <c:v>Strandir og Reykhólar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Akureyri</c:v>
                </c:pt>
                <c:pt idx="7">
                  <c:v>Eyjafjörður</c:v>
                </c:pt>
                <c:pt idx="8">
                  <c:v>Skagafjarðarsýsla</c:v>
                </c:pt>
                <c:pt idx="9">
                  <c:v>Skaftafellssýslur</c:v>
                </c:pt>
                <c:pt idx="10">
                  <c:v>Fjarðabyggð og Suðurfirðir</c:v>
                </c:pt>
                <c:pt idx="11">
                  <c:v>A-Húnavatnssýsla</c:v>
                </c:pt>
                <c:pt idx="12">
                  <c:v>Öll svæði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Árnessýsla</c:v>
                </c:pt>
                <c:pt idx="17">
                  <c:v>Snæfellsnes</c:v>
                </c:pt>
                <c:pt idx="18">
                  <c:v>S-Vestfirðir</c:v>
                </c:pt>
                <c:pt idx="19">
                  <c:v>Borgarfjarðarsvæði</c:v>
                </c:pt>
                <c:pt idx="20">
                  <c:v>Vestmannaeyjabær</c:v>
                </c:pt>
                <c:pt idx="21">
                  <c:v>Grindavíkurbær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4.3</c:v>
                </c:pt>
                <c:pt idx="1">
                  <c:v>3.9285714285714284</c:v>
                </c:pt>
                <c:pt idx="2">
                  <c:v>3.5769230769230771</c:v>
                </c:pt>
                <c:pt idx="3">
                  <c:v>3.3125</c:v>
                </c:pt>
                <c:pt idx="4">
                  <c:v>3.8805970149253732</c:v>
                </c:pt>
                <c:pt idx="5">
                  <c:v>3.7160883280757098</c:v>
                </c:pt>
                <c:pt idx="6">
                  <c:v>3.5393258426966292</c:v>
                </c:pt>
                <c:pt idx="7">
                  <c:v>3.4285714285714284</c:v>
                </c:pt>
                <c:pt idx="8">
                  <c:v>3.1842105263157894</c:v>
                </c:pt>
                <c:pt idx="9">
                  <c:v>3.4375</c:v>
                </c:pt>
                <c:pt idx="10">
                  <c:v>3.2941176470588234</c:v>
                </c:pt>
                <c:pt idx="11">
                  <c:v>3.2105263157894739</c:v>
                </c:pt>
                <c:pt idx="12">
                  <c:v>3.1940740740740741</c:v>
                </c:pt>
                <c:pt idx="13">
                  <c:v>2.828125</c:v>
                </c:pt>
                <c:pt idx="14">
                  <c:v>2.8918918918918921</c:v>
                </c:pt>
                <c:pt idx="15">
                  <c:v>3</c:v>
                </c:pt>
                <c:pt idx="16">
                  <c:v>2.8412698412698414</c:v>
                </c:pt>
                <c:pt idx="17">
                  <c:v>3.0833333333333335</c:v>
                </c:pt>
                <c:pt idx="18">
                  <c:v>2.6666666666666665</c:v>
                </c:pt>
                <c:pt idx="19">
                  <c:v>2.6461538461538461</c:v>
                </c:pt>
                <c:pt idx="20">
                  <c:v>2.1714285714285713</c:v>
                </c:pt>
                <c:pt idx="21">
                  <c:v>2.4193548387096775</c:v>
                </c:pt>
                <c:pt idx="22">
                  <c:v>2.3454545454545452</c:v>
                </c:pt>
                <c:pt idx="23">
                  <c:v>1.9444444444444444</c:v>
                </c:pt>
                <c:pt idx="24">
                  <c:v>1.8541666666666667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Dalir</c:v>
                </c:pt>
                <c:pt idx="2">
                  <c:v>Þingeyjarsýsla</c:v>
                </c:pt>
                <c:pt idx="3">
                  <c:v>Strandir og Reykhólar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Akureyri</c:v>
                </c:pt>
                <c:pt idx="7">
                  <c:v>Eyjafjörður</c:v>
                </c:pt>
                <c:pt idx="8">
                  <c:v>Skagafjarðarsýsla</c:v>
                </c:pt>
                <c:pt idx="9">
                  <c:v>Skaftafellssýslur</c:v>
                </c:pt>
                <c:pt idx="10">
                  <c:v>Fjarðabyggð og Suðurfirðir</c:v>
                </c:pt>
                <c:pt idx="11">
                  <c:v>A-Húnavatnssýsla</c:v>
                </c:pt>
                <c:pt idx="12">
                  <c:v>Öll svæði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Árnessýsla</c:v>
                </c:pt>
                <c:pt idx="17">
                  <c:v>Snæfellsnes</c:v>
                </c:pt>
                <c:pt idx="18">
                  <c:v>S-Vestfirðir</c:v>
                </c:pt>
                <c:pt idx="19">
                  <c:v>Borgarfjarðarsvæði</c:v>
                </c:pt>
                <c:pt idx="20">
                  <c:v>Vestmannaeyjabær</c:v>
                </c:pt>
                <c:pt idx="21">
                  <c:v>Grindavíkurbær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4.4065040650406502</c:v>
                </c:pt>
                <c:pt idx="1">
                  <c:v>4.0655737704918034</c:v>
                </c:pt>
                <c:pt idx="2">
                  <c:v>4.0248756218905477</c:v>
                </c:pt>
                <c:pt idx="3">
                  <c:v>3.7692307692307692</c:v>
                </c:pt>
                <c:pt idx="4">
                  <c:v>3.809338521400778</c:v>
                </c:pt>
                <c:pt idx="5">
                  <c:v>3.7648026315789473</c:v>
                </c:pt>
                <c:pt idx="6">
                  <c:v>3.5558659217877095</c:v>
                </c:pt>
                <c:pt idx="7">
                  <c:v>3.5721153846153846</c:v>
                </c:pt>
                <c:pt idx="8">
                  <c:v>3.5872093023255816</c:v>
                </c:pt>
                <c:pt idx="9">
                  <c:v>3.4177215189873418</c:v>
                </c:pt>
                <c:pt idx="10">
                  <c:v>3.4085365853658538</c:v>
                </c:pt>
                <c:pt idx="11">
                  <c:v>3.4141414141414139</c:v>
                </c:pt>
                <c:pt idx="12">
                  <c:v>3.2684989429175477</c:v>
                </c:pt>
                <c:pt idx="13">
                  <c:v>3.151624548736462</c:v>
                </c:pt>
                <c:pt idx="14">
                  <c:v>3.1453488372093021</c:v>
                </c:pt>
                <c:pt idx="15">
                  <c:v>3.1866666666666665</c:v>
                </c:pt>
                <c:pt idx="16">
                  <c:v>3.0854092526690393</c:v>
                </c:pt>
                <c:pt idx="17">
                  <c:v>3.1447963800904977</c:v>
                </c:pt>
                <c:pt idx="18">
                  <c:v>2.8571428571428572</c:v>
                </c:pt>
                <c:pt idx="19">
                  <c:v>2.6902654867256639</c:v>
                </c:pt>
                <c:pt idx="20">
                  <c:v>2.6057142857142859</c:v>
                </c:pt>
                <c:pt idx="21">
                  <c:v>2.3858267716535435</c:v>
                </c:pt>
                <c:pt idx="22">
                  <c:v>2.2087912087912089</c:v>
                </c:pt>
                <c:pt idx="23">
                  <c:v>1.9750000000000001</c:v>
                </c:pt>
                <c:pt idx="24">
                  <c:v>1.7025316455696202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Dalir</c:v>
                </c:pt>
                <c:pt idx="2">
                  <c:v>Þingeyjarsýsla</c:v>
                </c:pt>
                <c:pt idx="3">
                  <c:v>Strandir og Reykhólar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Akureyri</c:v>
                </c:pt>
                <c:pt idx="7">
                  <c:v>Eyjafjörður</c:v>
                </c:pt>
                <c:pt idx="8">
                  <c:v>Skagafjarðarsýsla</c:v>
                </c:pt>
                <c:pt idx="9">
                  <c:v>Skaftafellssýslur</c:v>
                </c:pt>
                <c:pt idx="10">
                  <c:v>Fjarðabyggð og Suðurfirðir</c:v>
                </c:pt>
                <c:pt idx="11">
                  <c:v>A-Húnavatnssýsla</c:v>
                </c:pt>
                <c:pt idx="12">
                  <c:v>Öll svæði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Árnessýsla</c:v>
                </c:pt>
                <c:pt idx="17">
                  <c:v>Snæfellsnes</c:v>
                </c:pt>
                <c:pt idx="18">
                  <c:v>S-Vestfirðir</c:v>
                </c:pt>
                <c:pt idx="19">
                  <c:v>Borgarfjarðarsvæði</c:v>
                </c:pt>
                <c:pt idx="20">
                  <c:v>Vestmannaeyjabær</c:v>
                </c:pt>
                <c:pt idx="21">
                  <c:v>Grindavíkurbær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4.268041237113402</c:v>
                </c:pt>
                <c:pt idx="1">
                  <c:v>3.9841269841269842</c:v>
                </c:pt>
                <c:pt idx="2">
                  <c:v>3.9130434782608696</c:v>
                </c:pt>
                <c:pt idx="3">
                  <c:v>4.0338983050847457</c:v>
                </c:pt>
                <c:pt idx="4">
                  <c:v>3.3</c:v>
                </c:pt>
                <c:pt idx="7">
                  <c:v>3.3409090909090908</c:v>
                </c:pt>
                <c:pt idx="8">
                  <c:v>3.4024390243902438</c:v>
                </c:pt>
                <c:pt idx="9">
                  <c:v>3.2553191489361701</c:v>
                </c:pt>
                <c:pt idx="10">
                  <c:v>3.1</c:v>
                </c:pt>
                <c:pt idx="11">
                  <c:v>3.3</c:v>
                </c:pt>
                <c:pt idx="12">
                  <c:v>3.322058823529412</c:v>
                </c:pt>
                <c:pt idx="13">
                  <c:v>3.1578947368421053</c:v>
                </c:pt>
                <c:pt idx="14">
                  <c:v>3.2080536912751678</c:v>
                </c:pt>
                <c:pt idx="15">
                  <c:v>2.9397590361445785</c:v>
                </c:pt>
                <c:pt idx="16">
                  <c:v>3.0686274509803924</c:v>
                </c:pt>
                <c:pt idx="17">
                  <c:v>2.6730769230769229</c:v>
                </c:pt>
                <c:pt idx="18">
                  <c:v>3</c:v>
                </c:pt>
                <c:pt idx="19">
                  <c:v>2.6590909090909092</c:v>
                </c:pt>
                <c:pt idx="23">
                  <c:v>2.5454545454545454</c:v>
                </c:pt>
                <c:pt idx="24">
                  <c:v>2.3333333333333335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Dalir</c:v>
                </c:pt>
                <c:pt idx="2">
                  <c:v>Þingeyjarsýsla</c:v>
                </c:pt>
                <c:pt idx="3">
                  <c:v>Strandir og Reykhólar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Akureyri</c:v>
                </c:pt>
                <c:pt idx="7">
                  <c:v>Eyjafjörður</c:v>
                </c:pt>
                <c:pt idx="8">
                  <c:v>Skagafjarðarsýsla</c:v>
                </c:pt>
                <c:pt idx="9">
                  <c:v>Skaftafellssýslur</c:v>
                </c:pt>
                <c:pt idx="10">
                  <c:v>Fjarðabyggð og Suðurfirðir</c:v>
                </c:pt>
                <c:pt idx="11">
                  <c:v>A-Húnavatnssýsla</c:v>
                </c:pt>
                <c:pt idx="12">
                  <c:v>Öll svæði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Árnessýsla</c:v>
                </c:pt>
                <c:pt idx="17">
                  <c:v>Snæfellsnes</c:v>
                </c:pt>
                <c:pt idx="18">
                  <c:v>S-Vestfirðir</c:v>
                </c:pt>
                <c:pt idx="19">
                  <c:v>Borgarfjarðarsvæði</c:v>
                </c:pt>
                <c:pt idx="20">
                  <c:v>Vestmannaeyjabær</c:v>
                </c:pt>
                <c:pt idx="21">
                  <c:v>Grindavíkurbær</c:v>
                </c:pt>
                <c:pt idx="22">
                  <c:v>Reykjanesbær</c:v>
                </c:pt>
                <c:pt idx="23">
                  <c:v>Sveitarfélagið Vogar</c:v>
                </c:pt>
                <c:pt idx="24">
                  <c:v>Suðurnesjabær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4">
                  <c:v>3.9116997792494481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119-4050-BFCF-122191496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Vestmannaeyjabær</c:v>
                </c:pt>
                <c:pt idx="2">
                  <c:v>Akranes og Hvalfjörður</c:v>
                </c:pt>
                <c:pt idx="3">
                  <c:v>Reykjanesbær</c:v>
                </c:pt>
                <c:pt idx="4">
                  <c:v>Grindavíkurbær</c:v>
                </c:pt>
                <c:pt idx="5">
                  <c:v>Sveitarfélagið Vogar</c:v>
                </c:pt>
                <c:pt idx="6">
                  <c:v>Höfuðborgarsvæðið</c:v>
                </c:pt>
                <c:pt idx="7">
                  <c:v>Árnessýsla</c:v>
                </c:pt>
                <c:pt idx="8">
                  <c:v>Öll svæði</c:v>
                </c:pt>
                <c:pt idx="9">
                  <c:v>Suðurnesjabær</c:v>
                </c:pt>
                <c:pt idx="10">
                  <c:v>Rangárvallasýsla</c:v>
                </c:pt>
                <c:pt idx="11">
                  <c:v>Eyjafjörður</c:v>
                </c:pt>
                <c:pt idx="12">
                  <c:v>Þingeyjarsýsla</c:v>
                </c:pt>
                <c:pt idx="13">
                  <c:v>Dalir</c:v>
                </c:pt>
                <c:pt idx="14">
                  <c:v>Fjarðabyggð og Suðurfirðir</c:v>
                </c:pt>
                <c:pt idx="15">
                  <c:v>Snæfellsnes</c:v>
                </c:pt>
                <c:pt idx="16">
                  <c:v>V-Húnavatnsýsla</c:v>
                </c:pt>
                <c:pt idx="17">
                  <c:v>A-Húnavatnssýsla</c:v>
                </c:pt>
                <c:pt idx="18">
                  <c:v>Hérað og N-Múlasýsla</c:v>
                </c:pt>
                <c:pt idx="19">
                  <c:v>N-Vestfirðir</c:v>
                </c:pt>
                <c:pt idx="20">
                  <c:v>Borgarfjarðarsvæði</c:v>
                </c:pt>
                <c:pt idx="21">
                  <c:v>Skaftafellssýslur</c:v>
                </c:pt>
                <c:pt idx="22">
                  <c:v>Skagafjarðarsýsla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3.7846385542168677</c:v>
                </c:pt>
                <c:pt idx="1">
                  <c:v>3.6315789473684212</c:v>
                </c:pt>
                <c:pt idx="2">
                  <c:v>3.4828326180257512</c:v>
                </c:pt>
                <c:pt idx="3">
                  <c:v>3.4313099041533546</c:v>
                </c:pt>
                <c:pt idx="4">
                  <c:v>3.2554112554112553</c:v>
                </c:pt>
                <c:pt idx="5">
                  <c:v>3.1782945736434107</c:v>
                </c:pt>
                <c:pt idx="6">
                  <c:v>3.139344262295082</c:v>
                </c:pt>
                <c:pt idx="7">
                  <c:v>3.0892116182572615</c:v>
                </c:pt>
                <c:pt idx="8">
                  <c:v>2.9298245614035086</c:v>
                </c:pt>
                <c:pt idx="9">
                  <c:v>2.9285714285714284</c:v>
                </c:pt>
                <c:pt idx="10">
                  <c:v>2.9223300970873787</c:v>
                </c:pt>
                <c:pt idx="11">
                  <c:v>2.8428927680798006</c:v>
                </c:pt>
                <c:pt idx="12">
                  <c:v>2.8419618528610355</c:v>
                </c:pt>
                <c:pt idx="13">
                  <c:v>2.7798165137614679</c:v>
                </c:pt>
                <c:pt idx="14">
                  <c:v>2.7787356321839081</c:v>
                </c:pt>
                <c:pt idx="15">
                  <c:v>2.6856435643564356</c:v>
                </c:pt>
                <c:pt idx="16">
                  <c:v>2.6465116279069769</c:v>
                </c:pt>
                <c:pt idx="17">
                  <c:v>2.616580310880829</c:v>
                </c:pt>
                <c:pt idx="18">
                  <c:v>2.5242290748898677</c:v>
                </c:pt>
                <c:pt idx="19">
                  <c:v>2.4831460674157304</c:v>
                </c:pt>
                <c:pt idx="20">
                  <c:v>2.4474327628361858</c:v>
                </c:pt>
                <c:pt idx="21">
                  <c:v>2.4083044982698962</c:v>
                </c:pt>
                <c:pt idx="22">
                  <c:v>2.3959731543624163</c:v>
                </c:pt>
                <c:pt idx="23">
                  <c:v>2.1037037037037036</c:v>
                </c:pt>
                <c:pt idx="24">
                  <c:v>1.9758454106280192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Vestmannaeyjabær</c:v>
                </c:pt>
                <c:pt idx="2">
                  <c:v>Akranes og Hvalfjörður</c:v>
                </c:pt>
                <c:pt idx="3">
                  <c:v>Reykjanesbær</c:v>
                </c:pt>
                <c:pt idx="4">
                  <c:v>Grindavíkurbær</c:v>
                </c:pt>
                <c:pt idx="5">
                  <c:v>Sveitarfélagið Vogar</c:v>
                </c:pt>
                <c:pt idx="6">
                  <c:v>Höfuðborgarsvæðið</c:v>
                </c:pt>
                <c:pt idx="7">
                  <c:v>Árnessýsla</c:v>
                </c:pt>
                <c:pt idx="8">
                  <c:v>Öll svæði</c:v>
                </c:pt>
                <c:pt idx="9">
                  <c:v>Suðurnesjabær</c:v>
                </c:pt>
                <c:pt idx="10">
                  <c:v>Rangárvallasýsla</c:v>
                </c:pt>
                <c:pt idx="11">
                  <c:v>Eyjafjörður</c:v>
                </c:pt>
                <c:pt idx="12">
                  <c:v>Þingeyjarsýsla</c:v>
                </c:pt>
                <c:pt idx="13">
                  <c:v>Dalir</c:v>
                </c:pt>
                <c:pt idx="14">
                  <c:v>Fjarðabyggð og Suðurfirðir</c:v>
                </c:pt>
                <c:pt idx="15">
                  <c:v>Snæfellsnes</c:v>
                </c:pt>
                <c:pt idx="16">
                  <c:v>V-Húnavatnsýsla</c:v>
                </c:pt>
                <c:pt idx="17">
                  <c:v>A-Húnavatnssýsla</c:v>
                </c:pt>
                <c:pt idx="18">
                  <c:v>Hérað og N-Múlasýsla</c:v>
                </c:pt>
                <c:pt idx="19">
                  <c:v>N-Vestfirðir</c:v>
                </c:pt>
                <c:pt idx="20">
                  <c:v>Borgarfjarðarsvæði</c:v>
                </c:pt>
                <c:pt idx="21">
                  <c:v>Skaftafellssýslur</c:v>
                </c:pt>
                <c:pt idx="22">
                  <c:v>Skagafjarðarsýsla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3.6404494382022472</c:v>
                </c:pt>
                <c:pt idx="1">
                  <c:v>3.8285714285714287</c:v>
                </c:pt>
                <c:pt idx="2">
                  <c:v>3.3529411764705883</c:v>
                </c:pt>
                <c:pt idx="3">
                  <c:v>3.3636363636363638</c:v>
                </c:pt>
                <c:pt idx="4">
                  <c:v>3.193548387096774</c:v>
                </c:pt>
                <c:pt idx="5">
                  <c:v>3.2105263157894739</c:v>
                </c:pt>
                <c:pt idx="6">
                  <c:v>2.9595959595959598</c:v>
                </c:pt>
                <c:pt idx="7">
                  <c:v>3</c:v>
                </c:pt>
                <c:pt idx="8">
                  <c:v>2.8153730218538056</c:v>
                </c:pt>
                <c:pt idx="9">
                  <c:v>2.8723404255319149</c:v>
                </c:pt>
                <c:pt idx="10">
                  <c:v>2.5945945945945947</c:v>
                </c:pt>
                <c:pt idx="11">
                  <c:v>2.6</c:v>
                </c:pt>
                <c:pt idx="12">
                  <c:v>2.6603773584905661</c:v>
                </c:pt>
                <c:pt idx="13">
                  <c:v>2.2142857142857144</c:v>
                </c:pt>
                <c:pt idx="14">
                  <c:v>2.8867924528301887</c:v>
                </c:pt>
                <c:pt idx="15">
                  <c:v>2.647887323943662</c:v>
                </c:pt>
                <c:pt idx="16">
                  <c:v>2.7333333333333334</c:v>
                </c:pt>
                <c:pt idx="17">
                  <c:v>2.1578947368421053</c:v>
                </c:pt>
                <c:pt idx="18">
                  <c:v>2.3392857142857144</c:v>
                </c:pt>
                <c:pt idx="19">
                  <c:v>2.2615384615384615</c:v>
                </c:pt>
                <c:pt idx="20">
                  <c:v>2.25</c:v>
                </c:pt>
                <c:pt idx="21">
                  <c:v>1.96875</c:v>
                </c:pt>
                <c:pt idx="22">
                  <c:v>2.5277777777777777</c:v>
                </c:pt>
                <c:pt idx="23">
                  <c:v>1.5625</c:v>
                </c:pt>
                <c:pt idx="24">
                  <c:v>1.9565217391304348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Vestmannaeyjabær</c:v>
                </c:pt>
                <c:pt idx="2">
                  <c:v>Akranes og Hvalfjörður</c:v>
                </c:pt>
                <c:pt idx="3">
                  <c:v>Reykjanesbær</c:v>
                </c:pt>
                <c:pt idx="4">
                  <c:v>Grindavíkurbær</c:v>
                </c:pt>
                <c:pt idx="5">
                  <c:v>Sveitarfélagið Vogar</c:v>
                </c:pt>
                <c:pt idx="6">
                  <c:v>Höfuðborgarsvæðið</c:v>
                </c:pt>
                <c:pt idx="7">
                  <c:v>Árnessýsla</c:v>
                </c:pt>
                <c:pt idx="8">
                  <c:v>Öll svæði</c:v>
                </c:pt>
                <c:pt idx="9">
                  <c:v>Suðurnesjabær</c:v>
                </c:pt>
                <c:pt idx="10">
                  <c:v>Rangárvallasýsla</c:v>
                </c:pt>
                <c:pt idx="11">
                  <c:v>Eyjafjörður</c:v>
                </c:pt>
                <c:pt idx="12">
                  <c:v>Þingeyjarsýsla</c:v>
                </c:pt>
                <c:pt idx="13">
                  <c:v>Dalir</c:v>
                </c:pt>
                <c:pt idx="14">
                  <c:v>Fjarðabyggð og Suðurfirðir</c:v>
                </c:pt>
                <c:pt idx="15">
                  <c:v>Snæfellsnes</c:v>
                </c:pt>
                <c:pt idx="16">
                  <c:v>V-Húnavatnsýsla</c:v>
                </c:pt>
                <c:pt idx="17">
                  <c:v>A-Húnavatnssýsla</c:v>
                </c:pt>
                <c:pt idx="18">
                  <c:v>Hérað og N-Múlasýsla</c:v>
                </c:pt>
                <c:pt idx="19">
                  <c:v>N-Vestfirðir</c:v>
                </c:pt>
                <c:pt idx="20">
                  <c:v>Borgarfjarðarsvæði</c:v>
                </c:pt>
                <c:pt idx="21">
                  <c:v>Skaftafellssýslur</c:v>
                </c:pt>
                <c:pt idx="22">
                  <c:v>Skagafjarðarsýsla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3.7485714285714287</c:v>
                </c:pt>
                <c:pt idx="1">
                  <c:v>3.6363636363636362</c:v>
                </c:pt>
                <c:pt idx="2">
                  <c:v>3.5098039215686274</c:v>
                </c:pt>
                <c:pt idx="3">
                  <c:v>3.4058823529411764</c:v>
                </c:pt>
                <c:pt idx="4">
                  <c:v>3.21875</c:v>
                </c:pt>
                <c:pt idx="5">
                  <c:v>3.1794871794871793</c:v>
                </c:pt>
                <c:pt idx="6">
                  <c:v>3.1198630136986303</c:v>
                </c:pt>
                <c:pt idx="7">
                  <c:v>3.0613718411552346</c:v>
                </c:pt>
                <c:pt idx="8">
                  <c:v>2.9087395318874814</c:v>
                </c:pt>
                <c:pt idx="9">
                  <c:v>2.8701298701298703</c:v>
                </c:pt>
                <c:pt idx="10">
                  <c:v>2.8421052631578947</c:v>
                </c:pt>
                <c:pt idx="11">
                  <c:v>2.8550724637681157</c:v>
                </c:pt>
                <c:pt idx="12">
                  <c:v>2.9</c:v>
                </c:pt>
                <c:pt idx="13">
                  <c:v>2.7</c:v>
                </c:pt>
                <c:pt idx="14">
                  <c:v>2.6134969325153374</c:v>
                </c:pt>
                <c:pt idx="15">
                  <c:v>2.6814159292035398</c:v>
                </c:pt>
                <c:pt idx="16">
                  <c:v>2.6666666666666665</c:v>
                </c:pt>
                <c:pt idx="17">
                  <c:v>2.5773195876288661</c:v>
                </c:pt>
                <c:pt idx="18">
                  <c:v>2.4794520547945207</c:v>
                </c:pt>
                <c:pt idx="19">
                  <c:v>2.4805653710247348</c:v>
                </c:pt>
                <c:pt idx="20">
                  <c:v>2.4325581395348839</c:v>
                </c:pt>
                <c:pt idx="21">
                  <c:v>2.2738853503184715</c:v>
                </c:pt>
                <c:pt idx="22">
                  <c:v>2.3614457831325302</c:v>
                </c:pt>
                <c:pt idx="23">
                  <c:v>2.0533333333333332</c:v>
                </c:pt>
                <c:pt idx="24">
                  <c:v>2.0162601626016259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Vestmannaeyjabær</c:v>
                </c:pt>
                <c:pt idx="2">
                  <c:v>Akranes og Hvalfjörður</c:v>
                </c:pt>
                <c:pt idx="3">
                  <c:v>Reykjanesbær</c:v>
                </c:pt>
                <c:pt idx="4">
                  <c:v>Grindavíkurbær</c:v>
                </c:pt>
                <c:pt idx="5">
                  <c:v>Sveitarfélagið Vogar</c:v>
                </c:pt>
                <c:pt idx="6">
                  <c:v>Höfuðborgarsvæðið</c:v>
                </c:pt>
                <c:pt idx="7">
                  <c:v>Árnessýsla</c:v>
                </c:pt>
                <c:pt idx="8">
                  <c:v>Öll svæði</c:v>
                </c:pt>
                <c:pt idx="9">
                  <c:v>Suðurnesjabær</c:v>
                </c:pt>
                <c:pt idx="10">
                  <c:v>Rangárvallasýsla</c:v>
                </c:pt>
                <c:pt idx="11">
                  <c:v>Eyjafjörður</c:v>
                </c:pt>
                <c:pt idx="12">
                  <c:v>Þingeyjarsýsla</c:v>
                </c:pt>
                <c:pt idx="13">
                  <c:v>Dalir</c:v>
                </c:pt>
                <c:pt idx="14">
                  <c:v>Fjarðabyggð og Suðurfirðir</c:v>
                </c:pt>
                <c:pt idx="15">
                  <c:v>Snæfellsnes</c:v>
                </c:pt>
                <c:pt idx="16">
                  <c:v>V-Húnavatnsýsla</c:v>
                </c:pt>
                <c:pt idx="17">
                  <c:v>A-Húnavatnssýsla</c:v>
                </c:pt>
                <c:pt idx="18">
                  <c:v>Hérað og N-Múlasýsla</c:v>
                </c:pt>
                <c:pt idx="19">
                  <c:v>N-Vestfirðir</c:v>
                </c:pt>
                <c:pt idx="20">
                  <c:v>Borgarfjarðarsvæði</c:v>
                </c:pt>
                <c:pt idx="21">
                  <c:v>Skaftafellssýslur</c:v>
                </c:pt>
                <c:pt idx="22">
                  <c:v>Skagafjarðarsýsla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2.5909090909090908</c:v>
                </c:pt>
                <c:pt idx="5">
                  <c:v>3.5</c:v>
                </c:pt>
                <c:pt idx="7">
                  <c:v>2.3814432989690721</c:v>
                </c:pt>
                <c:pt idx="8">
                  <c:v>2.4785604900459419</c:v>
                </c:pt>
                <c:pt idx="9">
                  <c:v>2.9285714285714284</c:v>
                </c:pt>
                <c:pt idx="10">
                  <c:v>2.7902097902097904</c:v>
                </c:pt>
                <c:pt idx="11">
                  <c:v>2.8992248062015502</c:v>
                </c:pt>
                <c:pt idx="12">
                  <c:v>2.2192982456140351</c:v>
                </c:pt>
                <c:pt idx="13">
                  <c:v>2.721311475409836</c:v>
                </c:pt>
                <c:pt idx="14">
                  <c:v>3.0526315789473686</c:v>
                </c:pt>
                <c:pt idx="15">
                  <c:v>2.1346153846153846</c:v>
                </c:pt>
                <c:pt idx="16">
                  <c:v>2.4526315789473685</c:v>
                </c:pt>
                <c:pt idx="17">
                  <c:v>2.06</c:v>
                </c:pt>
                <c:pt idx="18">
                  <c:v>2.5822784810126582</c:v>
                </c:pt>
                <c:pt idx="19">
                  <c:v>2.6052631578947367</c:v>
                </c:pt>
                <c:pt idx="20">
                  <c:v>2.4444444444444446</c:v>
                </c:pt>
                <c:pt idx="21">
                  <c:v>1.9042553191489362</c:v>
                </c:pt>
                <c:pt idx="22">
                  <c:v>2.3333333333333335</c:v>
                </c:pt>
                <c:pt idx="23">
                  <c:v>2.3214285714285716</c:v>
                </c:pt>
                <c:pt idx="24">
                  <c:v>2.3636363636363638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Vestmannaeyjabær</c:v>
                </c:pt>
                <c:pt idx="2">
                  <c:v>Akranes og Hvalfjörður</c:v>
                </c:pt>
                <c:pt idx="3">
                  <c:v>Reykjanesbær</c:v>
                </c:pt>
                <c:pt idx="4">
                  <c:v>Grindavíkurbær</c:v>
                </c:pt>
                <c:pt idx="5">
                  <c:v>Sveitarfélagið Vogar</c:v>
                </c:pt>
                <c:pt idx="6">
                  <c:v>Höfuðborgarsvæðið</c:v>
                </c:pt>
                <c:pt idx="7">
                  <c:v>Árnessýsla</c:v>
                </c:pt>
                <c:pt idx="8">
                  <c:v>Öll svæði</c:v>
                </c:pt>
                <c:pt idx="9">
                  <c:v>Suðurnesjabær</c:v>
                </c:pt>
                <c:pt idx="10">
                  <c:v>Rangárvallasýsla</c:v>
                </c:pt>
                <c:pt idx="11">
                  <c:v>Eyjafjörður</c:v>
                </c:pt>
                <c:pt idx="12">
                  <c:v>Þingeyjarsýsla</c:v>
                </c:pt>
                <c:pt idx="13">
                  <c:v>Dalir</c:v>
                </c:pt>
                <c:pt idx="14">
                  <c:v>Fjarðabyggð og Suðurfirðir</c:v>
                </c:pt>
                <c:pt idx="15">
                  <c:v>Snæfellsnes</c:v>
                </c:pt>
                <c:pt idx="16">
                  <c:v>V-Húnavatnsýsla</c:v>
                </c:pt>
                <c:pt idx="17">
                  <c:v>A-Húnavatnssýsla</c:v>
                </c:pt>
                <c:pt idx="18">
                  <c:v>Hérað og N-Múlasýsla</c:v>
                </c:pt>
                <c:pt idx="19">
                  <c:v>N-Vestfirðir</c:v>
                </c:pt>
                <c:pt idx="20">
                  <c:v>Borgarfjarðarsvæði</c:v>
                </c:pt>
                <c:pt idx="21">
                  <c:v>Skaftafellssýslur</c:v>
                </c:pt>
                <c:pt idx="22">
                  <c:v>Skagafjarðarsýsla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">
                  <c:v>3.5280898876404496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16F-421F-BC77-0589F558E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3F3-4FE0-9404-5A3854981241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Akureyri</c:v>
                </c:pt>
                <c:pt idx="3">
                  <c:v>Höfuðborgarsvæðið</c:v>
                </c:pt>
                <c:pt idx="4">
                  <c:v>Akranes og Hvalfjörður</c:v>
                </c:pt>
                <c:pt idx="5">
                  <c:v>Árnessýsla</c:v>
                </c:pt>
                <c:pt idx="6">
                  <c:v>V-Húnavatnsýsla</c:v>
                </c:pt>
                <c:pt idx="7">
                  <c:v>Reykjanesbær</c:v>
                </c:pt>
                <c:pt idx="8">
                  <c:v>Eyjafjörður</c:v>
                </c:pt>
                <c:pt idx="9">
                  <c:v>Öll svæði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Skaftafellssýslur</c:v>
                </c:pt>
                <c:pt idx="13">
                  <c:v>Hérað og N-Múlasýsla</c:v>
                </c:pt>
                <c:pt idx="14">
                  <c:v>N-Vestfirðir</c:v>
                </c:pt>
                <c:pt idx="15">
                  <c:v>Snæfellsnes</c:v>
                </c:pt>
                <c:pt idx="16">
                  <c:v>A-Húnavatnssýsla</c:v>
                </c:pt>
                <c:pt idx="17">
                  <c:v>Sveitarfélagið Vogar</c:v>
                </c:pt>
                <c:pt idx="18">
                  <c:v>Borgarfjarðarsvæði</c:v>
                </c:pt>
                <c:pt idx="19">
                  <c:v>Suðurnesjabær</c:v>
                </c:pt>
                <c:pt idx="20">
                  <c:v>Fjarðabyggð og Suðurfirðir</c:v>
                </c:pt>
                <c:pt idx="21">
                  <c:v>S-Vestfirðir</c:v>
                </c:pt>
                <c:pt idx="22">
                  <c:v>Þingeyjarsýsla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4.4323144104803491</c:v>
                </c:pt>
                <c:pt idx="1">
                  <c:v>4.3841463414634143</c:v>
                </c:pt>
                <c:pt idx="2">
                  <c:v>4.302710843373494</c:v>
                </c:pt>
                <c:pt idx="3">
                  <c:v>4.2580321285140563</c:v>
                </c:pt>
                <c:pt idx="4">
                  <c:v>4.1876332622601282</c:v>
                </c:pt>
                <c:pt idx="5">
                  <c:v>4.0505263157894733</c:v>
                </c:pt>
                <c:pt idx="6">
                  <c:v>4.042253521126761</c:v>
                </c:pt>
                <c:pt idx="7">
                  <c:v>4.0249221183800623</c:v>
                </c:pt>
                <c:pt idx="8">
                  <c:v>3.98</c:v>
                </c:pt>
                <c:pt idx="9">
                  <c:v>3.9201458308832176</c:v>
                </c:pt>
                <c:pt idx="10">
                  <c:v>3.9172185430463577</c:v>
                </c:pt>
                <c:pt idx="11">
                  <c:v>3.861952861952862</c:v>
                </c:pt>
                <c:pt idx="12">
                  <c:v>3.8596491228070176</c:v>
                </c:pt>
                <c:pt idx="13">
                  <c:v>3.8224719101123594</c:v>
                </c:pt>
                <c:pt idx="14">
                  <c:v>3.814453125</c:v>
                </c:pt>
                <c:pt idx="15">
                  <c:v>3.7336683417085426</c:v>
                </c:pt>
                <c:pt idx="16">
                  <c:v>3.6994818652849739</c:v>
                </c:pt>
                <c:pt idx="17">
                  <c:v>3.6875</c:v>
                </c:pt>
                <c:pt idx="18">
                  <c:v>3.6642156862745097</c:v>
                </c:pt>
                <c:pt idx="19">
                  <c:v>3.6301369863013697</c:v>
                </c:pt>
                <c:pt idx="20">
                  <c:v>3.5171428571428573</c:v>
                </c:pt>
                <c:pt idx="21">
                  <c:v>3.4030612244897958</c:v>
                </c:pt>
                <c:pt idx="22">
                  <c:v>3.3812154696132595</c:v>
                </c:pt>
                <c:pt idx="23">
                  <c:v>3.2222222222222223</c:v>
                </c:pt>
                <c:pt idx="24">
                  <c:v>2.676190476190476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Akureyri</c:v>
                </c:pt>
                <c:pt idx="3">
                  <c:v>Höfuðborgarsvæðið</c:v>
                </c:pt>
                <c:pt idx="4">
                  <c:v>Akranes og Hvalfjörður</c:v>
                </c:pt>
                <c:pt idx="5">
                  <c:v>Árnessýsla</c:v>
                </c:pt>
                <c:pt idx="6">
                  <c:v>V-Húnavatnsýsla</c:v>
                </c:pt>
                <c:pt idx="7">
                  <c:v>Reykjanesbær</c:v>
                </c:pt>
                <c:pt idx="8">
                  <c:v>Eyjafjörður</c:v>
                </c:pt>
                <c:pt idx="9">
                  <c:v>Öll svæði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Skaftafellssýslur</c:v>
                </c:pt>
                <c:pt idx="13">
                  <c:v>Hérað og N-Múlasýsla</c:v>
                </c:pt>
                <c:pt idx="14">
                  <c:v>N-Vestfirðir</c:v>
                </c:pt>
                <c:pt idx="15">
                  <c:v>Snæfellsnes</c:v>
                </c:pt>
                <c:pt idx="16">
                  <c:v>A-Húnavatnssýsla</c:v>
                </c:pt>
                <c:pt idx="17">
                  <c:v>Sveitarfélagið Vogar</c:v>
                </c:pt>
                <c:pt idx="18">
                  <c:v>Borgarfjarðarsvæði</c:v>
                </c:pt>
                <c:pt idx="19">
                  <c:v>Suðurnesjabær</c:v>
                </c:pt>
                <c:pt idx="20">
                  <c:v>Fjarðabyggð og Suðurfirðir</c:v>
                </c:pt>
                <c:pt idx="21">
                  <c:v>S-Vestfirðir</c:v>
                </c:pt>
                <c:pt idx="22">
                  <c:v>Þingeyjarsýsla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4.4333333333333336</c:v>
                </c:pt>
                <c:pt idx="1">
                  <c:v>4.4722222222222223</c:v>
                </c:pt>
                <c:pt idx="2">
                  <c:v>4.2584269662921352</c:v>
                </c:pt>
                <c:pt idx="3">
                  <c:v>4.2179487179487181</c:v>
                </c:pt>
                <c:pt idx="4">
                  <c:v>4.3043478260869561</c:v>
                </c:pt>
                <c:pt idx="5">
                  <c:v>3.935483870967742</c:v>
                </c:pt>
                <c:pt idx="6">
                  <c:v>4.2</c:v>
                </c:pt>
                <c:pt idx="7">
                  <c:v>3.8363636363636364</c:v>
                </c:pt>
                <c:pt idx="8">
                  <c:v>3.9705882352941178</c:v>
                </c:pt>
                <c:pt idx="9">
                  <c:v>3.8694673668417106</c:v>
                </c:pt>
                <c:pt idx="10">
                  <c:v>3.9736842105263159</c:v>
                </c:pt>
                <c:pt idx="11">
                  <c:v>3.6857142857142855</c:v>
                </c:pt>
                <c:pt idx="12">
                  <c:v>3.84375</c:v>
                </c:pt>
                <c:pt idx="13">
                  <c:v>3.6607142857142856</c:v>
                </c:pt>
                <c:pt idx="14">
                  <c:v>3.65625</c:v>
                </c:pt>
                <c:pt idx="15">
                  <c:v>3.563380281690141</c:v>
                </c:pt>
                <c:pt idx="16">
                  <c:v>3.4117647058823528</c:v>
                </c:pt>
                <c:pt idx="17">
                  <c:v>3.7777777777777777</c:v>
                </c:pt>
                <c:pt idx="18">
                  <c:v>3.4838709677419355</c:v>
                </c:pt>
                <c:pt idx="19">
                  <c:v>3.5555555555555554</c:v>
                </c:pt>
                <c:pt idx="20">
                  <c:v>3.4423076923076925</c:v>
                </c:pt>
                <c:pt idx="21">
                  <c:v>3.2727272727272729</c:v>
                </c:pt>
                <c:pt idx="22">
                  <c:v>2.9607843137254903</c:v>
                </c:pt>
                <c:pt idx="23">
                  <c:v>3.1176470588235294</c:v>
                </c:pt>
                <c:pt idx="24">
                  <c:v>2.2857142857142856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Akureyri</c:v>
                </c:pt>
                <c:pt idx="3">
                  <c:v>Höfuðborgarsvæðið</c:v>
                </c:pt>
                <c:pt idx="4">
                  <c:v>Akranes og Hvalfjörður</c:v>
                </c:pt>
                <c:pt idx="5">
                  <c:v>Árnessýsla</c:v>
                </c:pt>
                <c:pt idx="6">
                  <c:v>V-Húnavatnsýsla</c:v>
                </c:pt>
                <c:pt idx="7">
                  <c:v>Reykjanesbær</c:v>
                </c:pt>
                <c:pt idx="8">
                  <c:v>Eyjafjörður</c:v>
                </c:pt>
                <c:pt idx="9">
                  <c:v>Öll svæði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Skaftafellssýslur</c:v>
                </c:pt>
                <c:pt idx="13">
                  <c:v>Hérað og N-Múlasýsla</c:v>
                </c:pt>
                <c:pt idx="14">
                  <c:v>N-Vestfirðir</c:v>
                </c:pt>
                <c:pt idx="15">
                  <c:v>Snæfellsnes</c:v>
                </c:pt>
                <c:pt idx="16">
                  <c:v>A-Húnavatnssýsla</c:v>
                </c:pt>
                <c:pt idx="17">
                  <c:v>Sveitarfélagið Vogar</c:v>
                </c:pt>
                <c:pt idx="18">
                  <c:v>Borgarfjarðarsvæði</c:v>
                </c:pt>
                <c:pt idx="19">
                  <c:v>Suðurnesjabær</c:v>
                </c:pt>
                <c:pt idx="20">
                  <c:v>Fjarðabyggð og Suðurfirðir</c:v>
                </c:pt>
                <c:pt idx="21">
                  <c:v>S-Vestfirðir</c:v>
                </c:pt>
                <c:pt idx="22">
                  <c:v>Þingeyjarsýsla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4.4047619047619051</c:v>
                </c:pt>
                <c:pt idx="1">
                  <c:v>4.3672316384180787</c:v>
                </c:pt>
                <c:pt idx="2">
                  <c:v>4.3180515759312321</c:v>
                </c:pt>
                <c:pt idx="3">
                  <c:v>4.2405271828665567</c:v>
                </c:pt>
                <c:pt idx="4">
                  <c:v>4.1356589147286824</c:v>
                </c:pt>
                <c:pt idx="5">
                  <c:v>4.0180505415162457</c:v>
                </c:pt>
                <c:pt idx="6">
                  <c:v>4.214876033057851</c:v>
                </c:pt>
                <c:pt idx="7">
                  <c:v>4.0056497175141246</c:v>
                </c:pt>
                <c:pt idx="8">
                  <c:v>4.0682926829268293</c:v>
                </c:pt>
                <c:pt idx="9">
                  <c:v>3.9166308551783411</c:v>
                </c:pt>
                <c:pt idx="10">
                  <c:v>3.8452380952380953</c:v>
                </c:pt>
                <c:pt idx="11">
                  <c:v>3.8333333333333335</c:v>
                </c:pt>
                <c:pt idx="12">
                  <c:v>3.75</c:v>
                </c:pt>
                <c:pt idx="13">
                  <c:v>3.8497652582159625</c:v>
                </c:pt>
                <c:pt idx="14">
                  <c:v>3.8218181818181818</c:v>
                </c:pt>
                <c:pt idx="15">
                  <c:v>3.8045454545454547</c:v>
                </c:pt>
                <c:pt idx="16">
                  <c:v>3.6979166666666665</c:v>
                </c:pt>
                <c:pt idx="17">
                  <c:v>3.641025641025641</c:v>
                </c:pt>
                <c:pt idx="18">
                  <c:v>3.5630630630630629</c:v>
                </c:pt>
                <c:pt idx="19">
                  <c:v>3.6474358974358974</c:v>
                </c:pt>
                <c:pt idx="20">
                  <c:v>3.5030674846625769</c:v>
                </c:pt>
                <c:pt idx="21">
                  <c:v>3.4537815126050422</c:v>
                </c:pt>
                <c:pt idx="22">
                  <c:v>3.2708333333333335</c:v>
                </c:pt>
                <c:pt idx="23">
                  <c:v>3.3066666666666666</c:v>
                </c:pt>
                <c:pt idx="24">
                  <c:v>2.6071428571428572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Akureyri</c:v>
                </c:pt>
                <c:pt idx="3">
                  <c:v>Höfuðborgarsvæðið</c:v>
                </c:pt>
                <c:pt idx="4">
                  <c:v>Akranes og Hvalfjörður</c:v>
                </c:pt>
                <c:pt idx="5">
                  <c:v>Árnessýsla</c:v>
                </c:pt>
                <c:pt idx="6">
                  <c:v>V-Húnavatnsýsla</c:v>
                </c:pt>
                <c:pt idx="7">
                  <c:v>Reykjanesbær</c:v>
                </c:pt>
                <c:pt idx="8">
                  <c:v>Eyjafjörður</c:v>
                </c:pt>
                <c:pt idx="9">
                  <c:v>Öll svæði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Skaftafellssýslur</c:v>
                </c:pt>
                <c:pt idx="13">
                  <c:v>Hérað og N-Múlasýsla</c:v>
                </c:pt>
                <c:pt idx="14">
                  <c:v>N-Vestfirðir</c:v>
                </c:pt>
                <c:pt idx="15">
                  <c:v>Snæfellsnes</c:v>
                </c:pt>
                <c:pt idx="16">
                  <c:v>A-Húnavatnssýsla</c:v>
                </c:pt>
                <c:pt idx="17">
                  <c:v>Sveitarfélagið Vogar</c:v>
                </c:pt>
                <c:pt idx="18">
                  <c:v>Borgarfjarðarsvæði</c:v>
                </c:pt>
                <c:pt idx="19">
                  <c:v>Suðurnesjabær</c:v>
                </c:pt>
                <c:pt idx="20">
                  <c:v>Fjarðabyggð og Suðurfirðir</c:v>
                </c:pt>
                <c:pt idx="21">
                  <c:v>S-Vestfirðir</c:v>
                </c:pt>
                <c:pt idx="22">
                  <c:v>Þingeyjarsýsla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4">
                  <c:v>3.1</c:v>
                </c:pt>
                <c:pt idx="5">
                  <c:v>3.4361702127659575</c:v>
                </c:pt>
                <c:pt idx="6">
                  <c:v>3.9789473684210526</c:v>
                </c:pt>
                <c:pt idx="8">
                  <c:v>3.8872180451127818</c:v>
                </c:pt>
                <c:pt idx="9">
                  <c:v>3.5124610591900312</c:v>
                </c:pt>
                <c:pt idx="10">
                  <c:v>3.8125</c:v>
                </c:pt>
                <c:pt idx="11">
                  <c:v>3.7794117647058822</c:v>
                </c:pt>
                <c:pt idx="12">
                  <c:v>3.4157303370786516</c:v>
                </c:pt>
                <c:pt idx="13">
                  <c:v>3.5270270270270272</c:v>
                </c:pt>
                <c:pt idx="14">
                  <c:v>3.6388888888888888</c:v>
                </c:pt>
                <c:pt idx="15">
                  <c:v>3.1428571428571428</c:v>
                </c:pt>
                <c:pt idx="16">
                  <c:v>2.9814814814814814</c:v>
                </c:pt>
                <c:pt idx="17">
                  <c:v>3.5454545454545454</c:v>
                </c:pt>
                <c:pt idx="18">
                  <c:v>3.552</c:v>
                </c:pt>
                <c:pt idx="19">
                  <c:v>3.7857142857142856</c:v>
                </c:pt>
                <c:pt idx="20">
                  <c:v>3.1578947368421053</c:v>
                </c:pt>
                <c:pt idx="21">
                  <c:v>2.9411764705882355</c:v>
                </c:pt>
                <c:pt idx="22">
                  <c:v>3.1171171171171173</c:v>
                </c:pt>
                <c:pt idx="23">
                  <c:v>3.2857142857142856</c:v>
                </c:pt>
                <c:pt idx="24">
                  <c:v>2.8947368421052633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Akureyri</c:v>
                </c:pt>
                <c:pt idx="3">
                  <c:v>Höfuðborgarsvæðið</c:v>
                </c:pt>
                <c:pt idx="4">
                  <c:v>Akranes og Hvalfjörður</c:v>
                </c:pt>
                <c:pt idx="5">
                  <c:v>Árnessýsla</c:v>
                </c:pt>
                <c:pt idx="6">
                  <c:v>V-Húnavatnsýsla</c:v>
                </c:pt>
                <c:pt idx="7">
                  <c:v>Reykjanesbær</c:v>
                </c:pt>
                <c:pt idx="8">
                  <c:v>Eyjafjörður</c:v>
                </c:pt>
                <c:pt idx="9">
                  <c:v>Öll svæði</c:v>
                </c:pt>
                <c:pt idx="10">
                  <c:v>Skagafjarðarsýsla</c:v>
                </c:pt>
                <c:pt idx="11">
                  <c:v>Rangárvallasýsla</c:v>
                </c:pt>
                <c:pt idx="12">
                  <c:v>Skaftafellssýslur</c:v>
                </c:pt>
                <c:pt idx="13">
                  <c:v>Hérað og N-Múlasýsla</c:v>
                </c:pt>
                <c:pt idx="14">
                  <c:v>N-Vestfirðir</c:v>
                </c:pt>
                <c:pt idx="15">
                  <c:v>Snæfellsnes</c:v>
                </c:pt>
                <c:pt idx="16">
                  <c:v>A-Húnavatnssýsla</c:v>
                </c:pt>
                <c:pt idx="17">
                  <c:v>Sveitarfélagið Vogar</c:v>
                </c:pt>
                <c:pt idx="18">
                  <c:v>Borgarfjarðarsvæði</c:v>
                </c:pt>
                <c:pt idx="19">
                  <c:v>Suðurnesjabær</c:v>
                </c:pt>
                <c:pt idx="20">
                  <c:v>Fjarðabyggð og Suðurfirðir</c:v>
                </c:pt>
                <c:pt idx="21">
                  <c:v>S-Vestfirðir</c:v>
                </c:pt>
                <c:pt idx="22">
                  <c:v>Þingeyjarsýsla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4">
                  <c:v>4.235555555555556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71A-42C8-B5D7-BBAFECA8C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A-4E55-BE59-B1A7E6FA0C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Vestmannaeyjabær</c:v>
                </c:pt>
                <c:pt idx="2">
                  <c:v>Höfuðborgarsvæðið</c:v>
                </c:pt>
                <c:pt idx="3">
                  <c:v>Grindavíkurbær</c:v>
                </c:pt>
                <c:pt idx="4">
                  <c:v>Snæfellsnes</c:v>
                </c:pt>
                <c:pt idx="5">
                  <c:v>S-Vestfirðir</c:v>
                </c:pt>
                <c:pt idx="6">
                  <c:v>Skaftafellssýslur</c:v>
                </c:pt>
                <c:pt idx="7">
                  <c:v>Eyjafjörður</c:v>
                </c:pt>
                <c:pt idx="8">
                  <c:v>N-Vestfirðir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Akureyri</c:v>
                </c:pt>
                <c:pt idx="14">
                  <c:v>Suðurnesjabær</c:v>
                </c:pt>
                <c:pt idx="15">
                  <c:v>Sveitarfélagið Vogar</c:v>
                </c:pt>
                <c:pt idx="16">
                  <c:v>Árnessýsla</c:v>
                </c:pt>
                <c:pt idx="17">
                  <c:v>Skagafjarðarsýsla</c:v>
                </c:pt>
                <c:pt idx="18">
                  <c:v>Reykjanesbær</c:v>
                </c:pt>
                <c:pt idx="19">
                  <c:v>Rangárvallasýsla</c:v>
                </c:pt>
                <c:pt idx="20">
                  <c:v>Strandir og Reykhólar</c:v>
                </c:pt>
                <c:pt idx="21">
                  <c:v>V-Húnavatnsýsla</c:v>
                </c:pt>
                <c:pt idx="22">
                  <c:v>Borgarfjarðarsvæði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3.5316091954022988</c:v>
                </c:pt>
                <c:pt idx="1">
                  <c:v>3.4890282131661441</c:v>
                </c:pt>
                <c:pt idx="2">
                  <c:v>3.4742063492063493</c:v>
                </c:pt>
                <c:pt idx="3">
                  <c:v>3.471111111111111</c:v>
                </c:pt>
                <c:pt idx="4">
                  <c:v>3.278894472361809</c:v>
                </c:pt>
                <c:pt idx="5">
                  <c:v>3.2462311557788945</c:v>
                </c:pt>
                <c:pt idx="6">
                  <c:v>3.2313167259786475</c:v>
                </c:pt>
                <c:pt idx="7">
                  <c:v>3.079896907216495</c:v>
                </c:pt>
                <c:pt idx="8">
                  <c:v>3.0560928433268857</c:v>
                </c:pt>
                <c:pt idx="9">
                  <c:v>3.0311804008908685</c:v>
                </c:pt>
                <c:pt idx="10">
                  <c:v>3.0292936451689108</c:v>
                </c:pt>
                <c:pt idx="11">
                  <c:v>3.0065645514223194</c:v>
                </c:pt>
                <c:pt idx="12">
                  <c:v>2.9610027855153205</c:v>
                </c:pt>
                <c:pt idx="13">
                  <c:v>2.9170437405731522</c:v>
                </c:pt>
                <c:pt idx="14">
                  <c:v>2.88339222614841</c:v>
                </c:pt>
                <c:pt idx="15">
                  <c:v>2.8487394957983194</c:v>
                </c:pt>
                <c:pt idx="16">
                  <c:v>2.8004246284501062</c:v>
                </c:pt>
                <c:pt idx="17">
                  <c:v>2.7847682119205297</c:v>
                </c:pt>
                <c:pt idx="18">
                  <c:v>2.6984126984126986</c:v>
                </c:pt>
                <c:pt idx="19">
                  <c:v>2.6632996632996635</c:v>
                </c:pt>
                <c:pt idx="20">
                  <c:v>2.6496350364963503</c:v>
                </c:pt>
                <c:pt idx="21">
                  <c:v>2.6350710900473935</c:v>
                </c:pt>
                <c:pt idx="22">
                  <c:v>2.5432692307692308</c:v>
                </c:pt>
                <c:pt idx="23">
                  <c:v>2.4093264248704664</c:v>
                </c:pt>
                <c:pt idx="24">
                  <c:v>2.3153153153153152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Vestmannaeyjabær</c:v>
                </c:pt>
                <c:pt idx="2">
                  <c:v>Höfuðborgarsvæðið</c:v>
                </c:pt>
                <c:pt idx="3">
                  <c:v>Grindavíkurbær</c:v>
                </c:pt>
                <c:pt idx="4">
                  <c:v>Snæfellsnes</c:v>
                </c:pt>
                <c:pt idx="5">
                  <c:v>S-Vestfirðir</c:v>
                </c:pt>
                <c:pt idx="6">
                  <c:v>Skaftafellssýslur</c:v>
                </c:pt>
                <c:pt idx="7">
                  <c:v>Eyjafjörður</c:v>
                </c:pt>
                <c:pt idx="8">
                  <c:v>N-Vestfirðir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Akureyri</c:v>
                </c:pt>
                <c:pt idx="14">
                  <c:v>Suðurnesjabær</c:v>
                </c:pt>
                <c:pt idx="15">
                  <c:v>Sveitarfélagið Vogar</c:v>
                </c:pt>
                <c:pt idx="16">
                  <c:v>Árnessýsla</c:v>
                </c:pt>
                <c:pt idx="17">
                  <c:v>Skagafjarðarsýsla</c:v>
                </c:pt>
                <c:pt idx="18">
                  <c:v>Reykjanesbær</c:v>
                </c:pt>
                <c:pt idx="19">
                  <c:v>Rangárvallasýsla</c:v>
                </c:pt>
                <c:pt idx="20">
                  <c:v>Strandir og Reykhólar</c:v>
                </c:pt>
                <c:pt idx="21">
                  <c:v>V-Húnavatnsýsla</c:v>
                </c:pt>
                <c:pt idx="22">
                  <c:v>Borgarfjarðarsvæði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3.7547169811320753</c:v>
                </c:pt>
                <c:pt idx="1">
                  <c:v>3.6111111111111112</c:v>
                </c:pt>
                <c:pt idx="2">
                  <c:v>3.4984520123839009</c:v>
                </c:pt>
                <c:pt idx="3">
                  <c:v>3.2580645161290325</c:v>
                </c:pt>
                <c:pt idx="4">
                  <c:v>3.464788732394366</c:v>
                </c:pt>
                <c:pt idx="5">
                  <c:v>3.4782608695652173</c:v>
                </c:pt>
                <c:pt idx="6">
                  <c:v>3.4516129032258065</c:v>
                </c:pt>
                <c:pt idx="7">
                  <c:v>3.0857142857142859</c:v>
                </c:pt>
                <c:pt idx="8">
                  <c:v>3.1875</c:v>
                </c:pt>
                <c:pt idx="9">
                  <c:v>3.0357142857142856</c:v>
                </c:pt>
                <c:pt idx="10">
                  <c:v>3.1886094674556213</c:v>
                </c:pt>
                <c:pt idx="11">
                  <c:v>3.4179104477611939</c:v>
                </c:pt>
                <c:pt idx="12">
                  <c:v>3.0576923076923075</c:v>
                </c:pt>
                <c:pt idx="13">
                  <c:v>3.1363636363636362</c:v>
                </c:pt>
                <c:pt idx="14">
                  <c:v>2.9791666666666665</c:v>
                </c:pt>
                <c:pt idx="15">
                  <c:v>2.7777777777777777</c:v>
                </c:pt>
                <c:pt idx="16">
                  <c:v>2.8166666666666669</c:v>
                </c:pt>
                <c:pt idx="17">
                  <c:v>2.9736842105263159</c:v>
                </c:pt>
                <c:pt idx="18">
                  <c:v>2.6071428571428572</c:v>
                </c:pt>
                <c:pt idx="19">
                  <c:v>2.7567567567567566</c:v>
                </c:pt>
                <c:pt idx="20">
                  <c:v>2.3125</c:v>
                </c:pt>
                <c:pt idx="21">
                  <c:v>2.7666666666666666</c:v>
                </c:pt>
                <c:pt idx="22">
                  <c:v>2.71875</c:v>
                </c:pt>
                <c:pt idx="23">
                  <c:v>2.0555555555555554</c:v>
                </c:pt>
                <c:pt idx="24">
                  <c:v>2.7142857142857144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Vestmannaeyjabær</c:v>
                </c:pt>
                <c:pt idx="2">
                  <c:v>Höfuðborgarsvæðið</c:v>
                </c:pt>
                <c:pt idx="3">
                  <c:v>Grindavíkurbær</c:v>
                </c:pt>
                <c:pt idx="4">
                  <c:v>Snæfellsnes</c:v>
                </c:pt>
                <c:pt idx="5">
                  <c:v>S-Vestfirðir</c:v>
                </c:pt>
                <c:pt idx="6">
                  <c:v>Skaftafellssýslur</c:v>
                </c:pt>
                <c:pt idx="7">
                  <c:v>Eyjafjörður</c:v>
                </c:pt>
                <c:pt idx="8">
                  <c:v>N-Vestfirðir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Akureyri</c:v>
                </c:pt>
                <c:pt idx="14">
                  <c:v>Suðurnesjabær</c:v>
                </c:pt>
                <c:pt idx="15">
                  <c:v>Sveitarfélagið Vogar</c:v>
                </c:pt>
                <c:pt idx="16">
                  <c:v>Árnessýsla</c:v>
                </c:pt>
                <c:pt idx="17">
                  <c:v>Skagafjarðarsýsla</c:v>
                </c:pt>
                <c:pt idx="18">
                  <c:v>Reykjanesbær</c:v>
                </c:pt>
                <c:pt idx="19">
                  <c:v>Rangárvallasýsla</c:v>
                </c:pt>
                <c:pt idx="20">
                  <c:v>Strandir og Reykhólar</c:v>
                </c:pt>
                <c:pt idx="21">
                  <c:v>V-Húnavatnsýsla</c:v>
                </c:pt>
                <c:pt idx="22">
                  <c:v>Borgarfjarðarsvæði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3.3619631901840492</c:v>
                </c:pt>
                <c:pt idx="1">
                  <c:v>3.3411764705882354</c:v>
                </c:pt>
                <c:pt idx="2">
                  <c:v>3.4638157894736841</c:v>
                </c:pt>
                <c:pt idx="3">
                  <c:v>3.2983870967741935</c:v>
                </c:pt>
                <c:pt idx="4">
                  <c:v>3.1972477064220182</c:v>
                </c:pt>
                <c:pt idx="5">
                  <c:v>3.2250000000000001</c:v>
                </c:pt>
                <c:pt idx="6">
                  <c:v>3.0328947368421053</c:v>
                </c:pt>
                <c:pt idx="7">
                  <c:v>2.9747474747474749</c:v>
                </c:pt>
                <c:pt idx="8">
                  <c:v>3</c:v>
                </c:pt>
                <c:pt idx="9">
                  <c:v>2.8888888888888888</c:v>
                </c:pt>
                <c:pt idx="10">
                  <c:v>2.9531284063658165</c:v>
                </c:pt>
                <c:pt idx="11">
                  <c:v>2.8857142857142857</c:v>
                </c:pt>
                <c:pt idx="12">
                  <c:v>2.8848167539267018</c:v>
                </c:pt>
                <c:pt idx="13">
                  <c:v>2.816618911174785</c:v>
                </c:pt>
                <c:pt idx="14">
                  <c:v>2.810810810810811</c:v>
                </c:pt>
                <c:pt idx="15">
                  <c:v>2.8055555555555554</c:v>
                </c:pt>
                <c:pt idx="16">
                  <c:v>2.7362637362637363</c:v>
                </c:pt>
                <c:pt idx="17">
                  <c:v>2.7245508982035926</c:v>
                </c:pt>
                <c:pt idx="18">
                  <c:v>2.6342857142857143</c:v>
                </c:pt>
                <c:pt idx="19">
                  <c:v>2.5403726708074532</c:v>
                </c:pt>
                <c:pt idx="20">
                  <c:v>2.7236842105263159</c:v>
                </c:pt>
                <c:pt idx="21">
                  <c:v>2.7049180327868854</c:v>
                </c:pt>
                <c:pt idx="22">
                  <c:v>2.5046296296296298</c:v>
                </c:pt>
                <c:pt idx="23">
                  <c:v>2.2553191489361701</c:v>
                </c:pt>
                <c:pt idx="24">
                  <c:v>2.1639344262295084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Vestmannaeyjabær</c:v>
                </c:pt>
                <c:pt idx="2">
                  <c:v>Höfuðborgarsvæðið</c:v>
                </c:pt>
                <c:pt idx="3">
                  <c:v>Grindavíkurbær</c:v>
                </c:pt>
                <c:pt idx="4">
                  <c:v>Snæfellsnes</c:v>
                </c:pt>
                <c:pt idx="5">
                  <c:v>S-Vestfirðir</c:v>
                </c:pt>
                <c:pt idx="6">
                  <c:v>Skaftafellssýslur</c:v>
                </c:pt>
                <c:pt idx="7">
                  <c:v>Eyjafjörður</c:v>
                </c:pt>
                <c:pt idx="8">
                  <c:v>N-Vestfirðir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Akureyri</c:v>
                </c:pt>
                <c:pt idx="14">
                  <c:v>Suðurnesjabær</c:v>
                </c:pt>
                <c:pt idx="15">
                  <c:v>Sveitarfélagið Vogar</c:v>
                </c:pt>
                <c:pt idx="16">
                  <c:v>Árnessýsla</c:v>
                </c:pt>
                <c:pt idx="17">
                  <c:v>Skagafjarðarsýsla</c:v>
                </c:pt>
                <c:pt idx="18">
                  <c:v>Reykjanesbær</c:v>
                </c:pt>
                <c:pt idx="19">
                  <c:v>Rangárvallasýsla</c:v>
                </c:pt>
                <c:pt idx="20">
                  <c:v>Strandir og Reykhólar</c:v>
                </c:pt>
                <c:pt idx="21">
                  <c:v>V-Húnavatnsýsla</c:v>
                </c:pt>
                <c:pt idx="22">
                  <c:v>Borgarfjarðarsvæði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3.2</c:v>
                </c:pt>
                <c:pt idx="4">
                  <c:v>3.3</c:v>
                </c:pt>
                <c:pt idx="5">
                  <c:v>2.7</c:v>
                </c:pt>
                <c:pt idx="6">
                  <c:v>3</c:v>
                </c:pt>
                <c:pt idx="7">
                  <c:v>3.1076923076923078</c:v>
                </c:pt>
                <c:pt idx="8">
                  <c:v>3.0540540540540539</c:v>
                </c:pt>
                <c:pt idx="9">
                  <c:v>2.8192771084337349</c:v>
                </c:pt>
                <c:pt idx="10">
                  <c:v>2.8086890243902438</c:v>
                </c:pt>
                <c:pt idx="11">
                  <c:v>3.25</c:v>
                </c:pt>
                <c:pt idx="12">
                  <c:v>2.8198198198198199</c:v>
                </c:pt>
                <c:pt idx="14">
                  <c:v>2.7142857142857144</c:v>
                </c:pt>
                <c:pt idx="15">
                  <c:v>3.1</c:v>
                </c:pt>
                <c:pt idx="16">
                  <c:v>3.0104166666666665</c:v>
                </c:pt>
                <c:pt idx="17">
                  <c:v>2.721518987341772</c:v>
                </c:pt>
                <c:pt idx="19">
                  <c:v>2.7753623188405796</c:v>
                </c:pt>
                <c:pt idx="20">
                  <c:v>2.5964912280701755</c:v>
                </c:pt>
                <c:pt idx="21">
                  <c:v>2.7113402061855671</c:v>
                </c:pt>
                <c:pt idx="22">
                  <c:v>2.5873015873015874</c:v>
                </c:pt>
                <c:pt idx="23">
                  <c:v>2.1428571428571428</c:v>
                </c:pt>
                <c:pt idx="24">
                  <c:v>2.2950819672131146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Fjarðabyggð og Suðurfirðir</c:v>
                </c:pt>
                <c:pt idx="1">
                  <c:v>Vestmannaeyjabær</c:v>
                </c:pt>
                <c:pt idx="2">
                  <c:v>Höfuðborgarsvæðið</c:v>
                </c:pt>
                <c:pt idx="3">
                  <c:v>Grindavíkurbær</c:v>
                </c:pt>
                <c:pt idx="4">
                  <c:v>Snæfellsnes</c:v>
                </c:pt>
                <c:pt idx="5">
                  <c:v>S-Vestfirðir</c:v>
                </c:pt>
                <c:pt idx="6">
                  <c:v>Skaftafellssýslur</c:v>
                </c:pt>
                <c:pt idx="7">
                  <c:v>Eyjafjörður</c:v>
                </c:pt>
                <c:pt idx="8">
                  <c:v>N-Vestfirðir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Akureyri</c:v>
                </c:pt>
                <c:pt idx="14">
                  <c:v>Suðurnesjabær</c:v>
                </c:pt>
                <c:pt idx="15">
                  <c:v>Sveitarfélagið Vogar</c:v>
                </c:pt>
                <c:pt idx="16">
                  <c:v>Árnessýsla</c:v>
                </c:pt>
                <c:pt idx="17">
                  <c:v>Skagafjarðarsýsla</c:v>
                </c:pt>
                <c:pt idx="18">
                  <c:v>Reykjanesbær</c:v>
                </c:pt>
                <c:pt idx="19">
                  <c:v>Rangárvallasýsla</c:v>
                </c:pt>
                <c:pt idx="20">
                  <c:v>Strandir og Reykhólar</c:v>
                </c:pt>
                <c:pt idx="21">
                  <c:v>V-Húnavatnsýsla</c:v>
                </c:pt>
                <c:pt idx="22">
                  <c:v>Borgarfjarðarsvæði</c:v>
                </c:pt>
                <c:pt idx="23">
                  <c:v>A-Húnavatnssýsla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1">
                  <c:v>2.993150684931507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D2F-4A38-A73A-4F6AFD1E2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Reykjanesbær</c:v>
                </c:pt>
                <c:pt idx="2">
                  <c:v>Vestmannaeyjabær</c:v>
                </c:pt>
                <c:pt idx="3">
                  <c:v>Höfuðborgarsvæðið</c:v>
                </c:pt>
                <c:pt idx="4">
                  <c:v>Þingeyjarsýsla</c:v>
                </c:pt>
                <c:pt idx="5">
                  <c:v>Akranes og Hvalfjörður</c:v>
                </c:pt>
                <c:pt idx="6">
                  <c:v>Dalir</c:v>
                </c:pt>
                <c:pt idx="7">
                  <c:v>Öll svæði</c:v>
                </c:pt>
                <c:pt idx="8">
                  <c:v>Rangárvallasýsla</c:v>
                </c:pt>
                <c:pt idx="9">
                  <c:v>Fjarðabyggð og Suðurfirðir</c:v>
                </c:pt>
                <c:pt idx="10">
                  <c:v>Árnessýsla</c:v>
                </c:pt>
                <c:pt idx="11">
                  <c:v>Snæfellsnes</c:v>
                </c:pt>
                <c:pt idx="12">
                  <c:v>A-Húnavatnssýsla</c:v>
                </c:pt>
                <c:pt idx="13">
                  <c:v>Eyjafjörður</c:v>
                </c:pt>
                <c:pt idx="14">
                  <c:v>Hérað og N-Múlasýsla</c:v>
                </c:pt>
                <c:pt idx="15">
                  <c:v>Suðurnesjabær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Borgarfjarðarsvæði</c:v>
                </c:pt>
                <c:pt idx="19">
                  <c:v>Sveitarfélagið Vogar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3.0601001669449084</c:v>
                </c:pt>
                <c:pt idx="1">
                  <c:v>2.7713310580204777</c:v>
                </c:pt>
                <c:pt idx="2">
                  <c:v>2.7475409836065574</c:v>
                </c:pt>
                <c:pt idx="3">
                  <c:v>2.596998928188639</c:v>
                </c:pt>
                <c:pt idx="4">
                  <c:v>2.4598337950138505</c:v>
                </c:pt>
                <c:pt idx="5">
                  <c:v>2.4464692482915718</c:v>
                </c:pt>
                <c:pt idx="6">
                  <c:v>2.2870370370370372</c:v>
                </c:pt>
                <c:pt idx="7">
                  <c:v>2.2712971926427881</c:v>
                </c:pt>
                <c:pt idx="8">
                  <c:v>2.2325581395348837</c:v>
                </c:pt>
                <c:pt idx="9">
                  <c:v>2.1860465116279069</c:v>
                </c:pt>
                <c:pt idx="10">
                  <c:v>2.138157894736842</c:v>
                </c:pt>
                <c:pt idx="11">
                  <c:v>2.1069651741293534</c:v>
                </c:pt>
                <c:pt idx="12">
                  <c:v>2.0885416666666665</c:v>
                </c:pt>
                <c:pt idx="13">
                  <c:v>2.0874035989717226</c:v>
                </c:pt>
                <c:pt idx="14">
                  <c:v>2.0833333333333335</c:v>
                </c:pt>
                <c:pt idx="15">
                  <c:v>2.0594405594405596</c:v>
                </c:pt>
                <c:pt idx="16">
                  <c:v>2.0574324324324325</c:v>
                </c:pt>
                <c:pt idx="17">
                  <c:v>2.0424528301886791</c:v>
                </c:pt>
                <c:pt idx="18">
                  <c:v>2.032178217821782</c:v>
                </c:pt>
                <c:pt idx="19">
                  <c:v>2.0317460317460316</c:v>
                </c:pt>
                <c:pt idx="20">
                  <c:v>2.03125</c:v>
                </c:pt>
                <c:pt idx="21">
                  <c:v>1.9142857142857144</c:v>
                </c:pt>
                <c:pt idx="22">
                  <c:v>1.8248175182481752</c:v>
                </c:pt>
                <c:pt idx="23">
                  <c:v>1.7730496453900708</c:v>
                </c:pt>
                <c:pt idx="24">
                  <c:v>1.7135922330097086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Reykjanesbær</c:v>
                </c:pt>
                <c:pt idx="2">
                  <c:v>Vestmannaeyjabær</c:v>
                </c:pt>
                <c:pt idx="3">
                  <c:v>Höfuðborgarsvæðið</c:v>
                </c:pt>
                <c:pt idx="4">
                  <c:v>Þingeyjarsýsla</c:v>
                </c:pt>
                <c:pt idx="5">
                  <c:v>Akranes og Hvalfjörður</c:v>
                </c:pt>
                <c:pt idx="6">
                  <c:v>Dalir</c:v>
                </c:pt>
                <c:pt idx="7">
                  <c:v>Öll svæði</c:v>
                </c:pt>
                <c:pt idx="8">
                  <c:v>Rangárvallasýsla</c:v>
                </c:pt>
                <c:pt idx="9">
                  <c:v>Fjarðabyggð og Suðurfirðir</c:v>
                </c:pt>
                <c:pt idx="10">
                  <c:v>Árnessýsla</c:v>
                </c:pt>
                <c:pt idx="11">
                  <c:v>Snæfellsnes</c:v>
                </c:pt>
                <c:pt idx="12">
                  <c:v>A-Húnavatnssýsla</c:v>
                </c:pt>
                <c:pt idx="13">
                  <c:v>Eyjafjörður</c:v>
                </c:pt>
                <c:pt idx="14">
                  <c:v>Hérað og N-Múlasýsla</c:v>
                </c:pt>
                <c:pt idx="15">
                  <c:v>Suðurnesjabær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Borgarfjarðarsvæði</c:v>
                </c:pt>
                <c:pt idx="19">
                  <c:v>Sveitarfélagið Vogar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</c:v>
                </c:pt>
                <c:pt idx="1">
                  <c:v>2.8571428571428572</c:v>
                </c:pt>
                <c:pt idx="2">
                  <c:v>3.0571428571428569</c:v>
                </c:pt>
                <c:pt idx="3">
                  <c:v>2.6324503311258276</c:v>
                </c:pt>
                <c:pt idx="4">
                  <c:v>2.3207547169811322</c:v>
                </c:pt>
                <c:pt idx="5">
                  <c:v>2.1739130434782608</c:v>
                </c:pt>
                <c:pt idx="6">
                  <c:v>1.8571428571428572</c:v>
                </c:pt>
                <c:pt idx="7">
                  <c:v>2.2230652503793626</c:v>
                </c:pt>
                <c:pt idx="8">
                  <c:v>1.9459459459459461</c:v>
                </c:pt>
                <c:pt idx="9">
                  <c:v>1.8235294117647058</c:v>
                </c:pt>
                <c:pt idx="10">
                  <c:v>2.081967213114754</c:v>
                </c:pt>
                <c:pt idx="11">
                  <c:v>1.9154929577464788</c:v>
                </c:pt>
                <c:pt idx="12">
                  <c:v>1.8947368421052631</c:v>
                </c:pt>
                <c:pt idx="13">
                  <c:v>1.9705882352941178</c:v>
                </c:pt>
                <c:pt idx="14">
                  <c:v>1.8148148148148149</c:v>
                </c:pt>
                <c:pt idx="15">
                  <c:v>2.0638297872340425</c:v>
                </c:pt>
                <c:pt idx="16">
                  <c:v>2.189189189189189</c:v>
                </c:pt>
                <c:pt idx="17">
                  <c:v>2</c:v>
                </c:pt>
                <c:pt idx="18">
                  <c:v>1.9846153846153847</c:v>
                </c:pt>
                <c:pt idx="19">
                  <c:v>2.1666666666666665</c:v>
                </c:pt>
                <c:pt idx="20">
                  <c:v>1.5806451612903225</c:v>
                </c:pt>
                <c:pt idx="21">
                  <c:v>1.734375</c:v>
                </c:pt>
                <c:pt idx="22">
                  <c:v>1.5</c:v>
                </c:pt>
                <c:pt idx="23">
                  <c:v>1.4375</c:v>
                </c:pt>
                <c:pt idx="24">
                  <c:v>1.6304347826086956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Reykjanesbær</c:v>
                </c:pt>
                <c:pt idx="2">
                  <c:v>Vestmannaeyjabær</c:v>
                </c:pt>
                <c:pt idx="3">
                  <c:v>Höfuðborgarsvæðið</c:v>
                </c:pt>
                <c:pt idx="4">
                  <c:v>Þingeyjarsýsla</c:v>
                </c:pt>
                <c:pt idx="5">
                  <c:v>Akranes og Hvalfjörður</c:v>
                </c:pt>
                <c:pt idx="6">
                  <c:v>Dalir</c:v>
                </c:pt>
                <c:pt idx="7">
                  <c:v>Öll svæði</c:v>
                </c:pt>
                <c:pt idx="8">
                  <c:v>Rangárvallasýsla</c:v>
                </c:pt>
                <c:pt idx="9">
                  <c:v>Fjarðabyggð og Suðurfirðir</c:v>
                </c:pt>
                <c:pt idx="10">
                  <c:v>Árnessýsla</c:v>
                </c:pt>
                <c:pt idx="11">
                  <c:v>Snæfellsnes</c:v>
                </c:pt>
                <c:pt idx="12">
                  <c:v>A-Húnavatnssýsla</c:v>
                </c:pt>
                <c:pt idx="13">
                  <c:v>Eyjafjörður</c:v>
                </c:pt>
                <c:pt idx="14">
                  <c:v>Hérað og N-Múlasýsla</c:v>
                </c:pt>
                <c:pt idx="15">
                  <c:v>Suðurnesjabær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Borgarfjarðarsvæði</c:v>
                </c:pt>
                <c:pt idx="19">
                  <c:v>Sveitarfélagið Vogar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3.0294117647058822</c:v>
                </c:pt>
                <c:pt idx="1">
                  <c:v>2.6709677419354838</c:v>
                </c:pt>
                <c:pt idx="2">
                  <c:v>2.6923076923076925</c:v>
                </c:pt>
                <c:pt idx="3">
                  <c:v>2.5152057245080499</c:v>
                </c:pt>
                <c:pt idx="4">
                  <c:v>2.4690721649484537</c:v>
                </c:pt>
                <c:pt idx="5">
                  <c:v>2.3934426229508197</c:v>
                </c:pt>
                <c:pt idx="6">
                  <c:v>2.0499999999999998</c:v>
                </c:pt>
                <c:pt idx="7">
                  <c:v>2.1684444444444444</c:v>
                </c:pt>
                <c:pt idx="8">
                  <c:v>2.0718562874251498</c:v>
                </c:pt>
                <c:pt idx="9">
                  <c:v>1.9320987654320987</c:v>
                </c:pt>
                <c:pt idx="10">
                  <c:v>2.0268199233716473</c:v>
                </c:pt>
                <c:pt idx="11">
                  <c:v>2</c:v>
                </c:pt>
                <c:pt idx="12">
                  <c:v>1.9583333333333333</c:v>
                </c:pt>
                <c:pt idx="13">
                  <c:v>1.9704433497536946</c:v>
                </c:pt>
                <c:pt idx="14">
                  <c:v>1.9158878504672898</c:v>
                </c:pt>
                <c:pt idx="15">
                  <c:v>1.814569536423841</c:v>
                </c:pt>
                <c:pt idx="16">
                  <c:v>1.9754601226993864</c:v>
                </c:pt>
                <c:pt idx="17">
                  <c:v>1.9918032786885247</c:v>
                </c:pt>
                <c:pt idx="18">
                  <c:v>1.930232558139535</c:v>
                </c:pt>
                <c:pt idx="19">
                  <c:v>1.84</c:v>
                </c:pt>
                <c:pt idx="20">
                  <c:v>1.8720000000000001</c:v>
                </c:pt>
                <c:pt idx="21">
                  <c:v>1.8333333333333333</c:v>
                </c:pt>
                <c:pt idx="22">
                  <c:v>1.7066666666666668</c:v>
                </c:pt>
                <c:pt idx="23">
                  <c:v>1.7179487179487178</c:v>
                </c:pt>
                <c:pt idx="24">
                  <c:v>1.6178861788617886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Reykjanesbær</c:v>
                </c:pt>
                <c:pt idx="2">
                  <c:v>Vestmannaeyjabær</c:v>
                </c:pt>
                <c:pt idx="3">
                  <c:v>Höfuðborgarsvæðið</c:v>
                </c:pt>
                <c:pt idx="4">
                  <c:v>Þingeyjarsýsla</c:v>
                </c:pt>
                <c:pt idx="5">
                  <c:v>Akranes og Hvalfjörður</c:v>
                </c:pt>
                <c:pt idx="6">
                  <c:v>Dalir</c:v>
                </c:pt>
                <c:pt idx="7">
                  <c:v>Öll svæði</c:v>
                </c:pt>
                <c:pt idx="8">
                  <c:v>Rangárvallasýsla</c:v>
                </c:pt>
                <c:pt idx="9">
                  <c:v>Fjarðabyggð og Suðurfirðir</c:v>
                </c:pt>
                <c:pt idx="10">
                  <c:v>Árnessýsla</c:v>
                </c:pt>
                <c:pt idx="11">
                  <c:v>Snæfellsnes</c:v>
                </c:pt>
                <c:pt idx="12">
                  <c:v>A-Húnavatnssýsla</c:v>
                </c:pt>
                <c:pt idx="13">
                  <c:v>Eyjafjörður</c:v>
                </c:pt>
                <c:pt idx="14">
                  <c:v>Hérað og N-Múlasýsla</c:v>
                </c:pt>
                <c:pt idx="15">
                  <c:v>Suðurnesjabær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Borgarfjarðarsvæði</c:v>
                </c:pt>
                <c:pt idx="19">
                  <c:v>Sveitarfélagið Vogar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4">
                  <c:v>2.2192982456140351</c:v>
                </c:pt>
                <c:pt idx="5">
                  <c:v>2</c:v>
                </c:pt>
                <c:pt idx="6">
                  <c:v>2.2666666666666666</c:v>
                </c:pt>
                <c:pt idx="7">
                  <c:v>2.1259720062208398</c:v>
                </c:pt>
                <c:pt idx="8">
                  <c:v>2.3161764705882355</c:v>
                </c:pt>
                <c:pt idx="9">
                  <c:v>2.8</c:v>
                </c:pt>
                <c:pt idx="10">
                  <c:v>2</c:v>
                </c:pt>
                <c:pt idx="11">
                  <c:v>1.8627450980392157</c:v>
                </c:pt>
                <c:pt idx="12">
                  <c:v>2.08</c:v>
                </c:pt>
                <c:pt idx="13">
                  <c:v>2.1693548387096775</c:v>
                </c:pt>
                <c:pt idx="14">
                  <c:v>2.1898734177215191</c:v>
                </c:pt>
                <c:pt idx="15">
                  <c:v>2.7692307692307692</c:v>
                </c:pt>
                <c:pt idx="16">
                  <c:v>2.16</c:v>
                </c:pt>
                <c:pt idx="17">
                  <c:v>2.0531914893617023</c:v>
                </c:pt>
                <c:pt idx="18">
                  <c:v>2.1965811965811968</c:v>
                </c:pt>
                <c:pt idx="19">
                  <c:v>2.5</c:v>
                </c:pt>
                <c:pt idx="21">
                  <c:v>2.0270270270270272</c:v>
                </c:pt>
                <c:pt idx="22">
                  <c:v>2</c:v>
                </c:pt>
                <c:pt idx="23">
                  <c:v>1.6153846153846154</c:v>
                </c:pt>
                <c:pt idx="24">
                  <c:v>2.3181818181818183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Reykjanesbær</c:v>
                </c:pt>
                <c:pt idx="2">
                  <c:v>Vestmannaeyjabær</c:v>
                </c:pt>
                <c:pt idx="3">
                  <c:v>Höfuðborgarsvæðið</c:v>
                </c:pt>
                <c:pt idx="4">
                  <c:v>Þingeyjarsýsla</c:v>
                </c:pt>
                <c:pt idx="5">
                  <c:v>Akranes og Hvalfjörður</c:v>
                </c:pt>
                <c:pt idx="6">
                  <c:v>Dalir</c:v>
                </c:pt>
                <c:pt idx="7">
                  <c:v>Öll svæði</c:v>
                </c:pt>
                <c:pt idx="8">
                  <c:v>Rangárvallasýsla</c:v>
                </c:pt>
                <c:pt idx="9">
                  <c:v>Fjarðabyggð og Suðurfirðir</c:v>
                </c:pt>
                <c:pt idx="10">
                  <c:v>Árnessýsla</c:v>
                </c:pt>
                <c:pt idx="11">
                  <c:v>Snæfellsnes</c:v>
                </c:pt>
                <c:pt idx="12">
                  <c:v>A-Húnavatnssýsla</c:v>
                </c:pt>
                <c:pt idx="13">
                  <c:v>Eyjafjörður</c:v>
                </c:pt>
                <c:pt idx="14">
                  <c:v>Hérað og N-Múlasýsla</c:v>
                </c:pt>
                <c:pt idx="15">
                  <c:v>Suðurnesjabær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Borgarfjarðarsvæði</c:v>
                </c:pt>
                <c:pt idx="19">
                  <c:v>Sveitarfélagið Vogar</c:v>
                </c:pt>
                <c:pt idx="20">
                  <c:v>Grindavíkurbær</c:v>
                </c:pt>
                <c:pt idx="21">
                  <c:v>N-Vestfirðir</c:v>
                </c:pt>
                <c:pt idx="22">
                  <c:v>Strandir og Reykhólar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5">
                  <c:v>2.4665071770334928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E92-44FA-AD52-5CF696131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33D-4831-A20E-7BDF81B9E67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Eyjafjörður</c:v>
                </c:pt>
                <c:pt idx="2">
                  <c:v>Vestmannaeyjabær</c:v>
                </c:pt>
                <c:pt idx="3">
                  <c:v>Skagafjarðarsýsla</c:v>
                </c:pt>
                <c:pt idx="4">
                  <c:v>Borgarfjarðarsvæði</c:v>
                </c:pt>
                <c:pt idx="5">
                  <c:v>Reykjanesbær</c:v>
                </c:pt>
                <c:pt idx="6">
                  <c:v>Akureyri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Höfuðborgarsvæðið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N-Vestfirðir</c:v>
                </c:pt>
                <c:pt idx="13">
                  <c:v>Dalir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Fjarðabyggð og Suðurfirðir</c:v>
                </c:pt>
                <c:pt idx="18">
                  <c:v>Rangárvallasýsla</c:v>
                </c:pt>
                <c:pt idx="19">
                  <c:v>V-Húnavatnsýsla</c:v>
                </c:pt>
                <c:pt idx="20">
                  <c:v>Sveitarfélagið Vogar</c:v>
                </c:pt>
                <c:pt idx="21">
                  <c:v>Suðurnesjabær</c:v>
                </c:pt>
                <c:pt idx="22">
                  <c:v>Skaftafellssýslur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4.4231678486997632</c:v>
                </c:pt>
                <c:pt idx="1">
                  <c:v>4.2112299465240639</c:v>
                </c:pt>
                <c:pt idx="2">
                  <c:v>4.2033898305084749</c:v>
                </c:pt>
                <c:pt idx="3">
                  <c:v>4.159010600706714</c:v>
                </c:pt>
                <c:pt idx="4">
                  <c:v>4.1502732240437155</c:v>
                </c:pt>
                <c:pt idx="5">
                  <c:v>4.1343873517786562</c:v>
                </c:pt>
                <c:pt idx="6">
                  <c:v>4.1211072664359865</c:v>
                </c:pt>
                <c:pt idx="7">
                  <c:v>4.0991957104557644</c:v>
                </c:pt>
                <c:pt idx="8">
                  <c:v>4.0896226415094343</c:v>
                </c:pt>
                <c:pt idx="9">
                  <c:v>4.0870147255689426</c:v>
                </c:pt>
                <c:pt idx="10">
                  <c:v>4.0715987294865004</c:v>
                </c:pt>
                <c:pt idx="11">
                  <c:v>4.0642201834862384</c:v>
                </c:pt>
                <c:pt idx="12">
                  <c:v>4.0631578947368423</c:v>
                </c:pt>
                <c:pt idx="13">
                  <c:v>4.0505050505050502</c:v>
                </c:pt>
                <c:pt idx="14">
                  <c:v>4.0477611940298504</c:v>
                </c:pt>
                <c:pt idx="15">
                  <c:v>4.0401002506265664</c:v>
                </c:pt>
                <c:pt idx="16">
                  <c:v>4.0169491525423728</c:v>
                </c:pt>
                <c:pt idx="17">
                  <c:v>3.975232198142415</c:v>
                </c:pt>
                <c:pt idx="18">
                  <c:v>3.9090909090909092</c:v>
                </c:pt>
                <c:pt idx="19">
                  <c:v>3.9</c:v>
                </c:pt>
                <c:pt idx="20">
                  <c:v>3.8739495798319328</c:v>
                </c:pt>
                <c:pt idx="21">
                  <c:v>3.8713235294117645</c:v>
                </c:pt>
                <c:pt idx="22">
                  <c:v>3.8372093023255816</c:v>
                </c:pt>
                <c:pt idx="23">
                  <c:v>3.8220338983050848</c:v>
                </c:pt>
                <c:pt idx="24">
                  <c:v>3.7802197802197801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Eyjafjörður</c:v>
                </c:pt>
                <c:pt idx="2">
                  <c:v>Vestmannaeyjabær</c:v>
                </c:pt>
                <c:pt idx="3">
                  <c:v>Skagafjarðarsýsla</c:v>
                </c:pt>
                <c:pt idx="4">
                  <c:v>Borgarfjarðarsvæði</c:v>
                </c:pt>
                <c:pt idx="5">
                  <c:v>Reykjanesbær</c:v>
                </c:pt>
                <c:pt idx="6">
                  <c:v>Akureyri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Höfuðborgarsvæðið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N-Vestfirðir</c:v>
                </c:pt>
                <c:pt idx="13">
                  <c:v>Dalir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Fjarðabyggð og Suðurfirðir</c:v>
                </c:pt>
                <c:pt idx="18">
                  <c:v>Rangárvallasýsla</c:v>
                </c:pt>
                <c:pt idx="19">
                  <c:v>V-Húnavatnsýsla</c:v>
                </c:pt>
                <c:pt idx="20">
                  <c:v>Sveitarfélagið Vogar</c:v>
                </c:pt>
                <c:pt idx="21">
                  <c:v>Suðurnesjabær</c:v>
                </c:pt>
                <c:pt idx="22">
                  <c:v>Skaftafellssýslur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4.4237288135593218</c:v>
                </c:pt>
                <c:pt idx="1">
                  <c:v>4.25</c:v>
                </c:pt>
                <c:pt idx="2">
                  <c:v>4.2285714285714286</c:v>
                </c:pt>
                <c:pt idx="3">
                  <c:v>4.1621621621621623</c:v>
                </c:pt>
                <c:pt idx="4">
                  <c:v>4.25</c:v>
                </c:pt>
                <c:pt idx="5">
                  <c:v>4.2162162162162158</c:v>
                </c:pt>
                <c:pt idx="6">
                  <c:v>4.1447368421052628</c:v>
                </c:pt>
                <c:pt idx="7">
                  <c:v>4.0149253731343286</c:v>
                </c:pt>
                <c:pt idx="8">
                  <c:v>4</c:v>
                </c:pt>
                <c:pt idx="9">
                  <c:v>4.0351758793969852</c:v>
                </c:pt>
                <c:pt idx="10">
                  <c:v>3.9973568281938325</c:v>
                </c:pt>
                <c:pt idx="11">
                  <c:v>3.7333333333333334</c:v>
                </c:pt>
                <c:pt idx="12">
                  <c:v>4.0338983050847457</c:v>
                </c:pt>
                <c:pt idx="13">
                  <c:v>3.5833333333333335</c:v>
                </c:pt>
                <c:pt idx="14">
                  <c:v>3.9019607843137254</c:v>
                </c:pt>
                <c:pt idx="15">
                  <c:v>3.8269230769230771</c:v>
                </c:pt>
                <c:pt idx="16">
                  <c:v>4.0526315789473681</c:v>
                </c:pt>
                <c:pt idx="17">
                  <c:v>3.7083333333333335</c:v>
                </c:pt>
                <c:pt idx="18">
                  <c:v>3.4242424242424243</c:v>
                </c:pt>
                <c:pt idx="19">
                  <c:v>4.0333333333333332</c:v>
                </c:pt>
                <c:pt idx="20">
                  <c:v>3.4705882352941178</c:v>
                </c:pt>
                <c:pt idx="21">
                  <c:v>4.0652173913043477</c:v>
                </c:pt>
                <c:pt idx="22">
                  <c:v>3.6875</c:v>
                </c:pt>
                <c:pt idx="23">
                  <c:v>3.7692307692307692</c:v>
                </c:pt>
                <c:pt idx="24">
                  <c:v>3.6444444444444444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Eyjafjörður</c:v>
                </c:pt>
                <c:pt idx="2">
                  <c:v>Vestmannaeyjabær</c:v>
                </c:pt>
                <c:pt idx="3">
                  <c:v>Skagafjarðarsýsla</c:v>
                </c:pt>
                <c:pt idx="4">
                  <c:v>Borgarfjarðarsvæði</c:v>
                </c:pt>
                <c:pt idx="5">
                  <c:v>Reykjanesbær</c:v>
                </c:pt>
                <c:pt idx="6">
                  <c:v>Akureyri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Höfuðborgarsvæðið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N-Vestfirðir</c:v>
                </c:pt>
                <c:pt idx="13">
                  <c:v>Dalir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Fjarðabyggð og Suðurfirðir</c:v>
                </c:pt>
                <c:pt idx="18">
                  <c:v>Rangárvallasýsla</c:v>
                </c:pt>
                <c:pt idx="19">
                  <c:v>V-Húnavatnsýsla</c:v>
                </c:pt>
                <c:pt idx="20">
                  <c:v>Sveitarfélagið Vogar</c:v>
                </c:pt>
                <c:pt idx="21">
                  <c:v>Suðurnesjabær</c:v>
                </c:pt>
                <c:pt idx="22">
                  <c:v>Skaftafellssýslur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4.4827586206896548</c:v>
                </c:pt>
                <c:pt idx="1">
                  <c:v>4.2210526315789476</c:v>
                </c:pt>
                <c:pt idx="2">
                  <c:v>4.2298136645962732</c:v>
                </c:pt>
                <c:pt idx="3">
                  <c:v>4.2165605095541405</c:v>
                </c:pt>
                <c:pt idx="4">
                  <c:v>4.2091836734693882</c:v>
                </c:pt>
                <c:pt idx="5">
                  <c:v>4.0992907801418443</c:v>
                </c:pt>
                <c:pt idx="6">
                  <c:v>4.1357615894039732</c:v>
                </c:pt>
                <c:pt idx="7">
                  <c:v>4.0886699507389164</c:v>
                </c:pt>
                <c:pt idx="8">
                  <c:v>4.1071428571428568</c:v>
                </c:pt>
                <c:pt idx="9">
                  <c:v>4.1036717062634986</c:v>
                </c:pt>
                <c:pt idx="10">
                  <c:v>4.0852919796462324</c:v>
                </c:pt>
                <c:pt idx="11">
                  <c:v>4.081967213114754</c:v>
                </c:pt>
                <c:pt idx="12">
                  <c:v>4.0501930501930499</c:v>
                </c:pt>
                <c:pt idx="13">
                  <c:v>3.9423076923076925</c:v>
                </c:pt>
                <c:pt idx="14">
                  <c:v>4.0837988826815641</c:v>
                </c:pt>
                <c:pt idx="15">
                  <c:v>3.9840425531914891</c:v>
                </c:pt>
                <c:pt idx="16">
                  <c:v>4.0588235294117645</c:v>
                </c:pt>
                <c:pt idx="17">
                  <c:v>3.9276315789473686</c:v>
                </c:pt>
                <c:pt idx="18">
                  <c:v>3.8888888888888888</c:v>
                </c:pt>
                <c:pt idx="19">
                  <c:v>3.9816513761467891</c:v>
                </c:pt>
                <c:pt idx="20">
                  <c:v>3.8378378378378377</c:v>
                </c:pt>
                <c:pt idx="21">
                  <c:v>3.978723404255319</c:v>
                </c:pt>
                <c:pt idx="22">
                  <c:v>3.7753623188405796</c:v>
                </c:pt>
                <c:pt idx="23">
                  <c:v>3.8656716417910446</c:v>
                </c:pt>
                <c:pt idx="24">
                  <c:v>3.8738738738738738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Eyjafjörður</c:v>
                </c:pt>
                <c:pt idx="2">
                  <c:v>Vestmannaeyjabær</c:v>
                </c:pt>
                <c:pt idx="3">
                  <c:v>Skagafjarðarsýsla</c:v>
                </c:pt>
                <c:pt idx="4">
                  <c:v>Borgarfjarðarsvæði</c:v>
                </c:pt>
                <c:pt idx="5">
                  <c:v>Reykjanesbær</c:v>
                </c:pt>
                <c:pt idx="6">
                  <c:v>Akureyri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Höfuðborgarsvæðið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N-Vestfirðir</c:v>
                </c:pt>
                <c:pt idx="13">
                  <c:v>Dalir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Fjarðabyggð og Suðurfirðir</c:v>
                </c:pt>
                <c:pt idx="18">
                  <c:v>Rangárvallasýsla</c:v>
                </c:pt>
                <c:pt idx="19">
                  <c:v>V-Húnavatnsýsla</c:v>
                </c:pt>
                <c:pt idx="20">
                  <c:v>Sveitarfélagið Vogar</c:v>
                </c:pt>
                <c:pt idx="21">
                  <c:v>Suðurnesjabær</c:v>
                </c:pt>
                <c:pt idx="22">
                  <c:v>Skaftafellssýslur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4.333333333333333</c:v>
                </c:pt>
                <c:pt idx="1">
                  <c:v>4.169354838709677</c:v>
                </c:pt>
                <c:pt idx="3">
                  <c:v>4.0270270270270272</c:v>
                </c:pt>
                <c:pt idx="4">
                  <c:v>4.0090909090909088</c:v>
                </c:pt>
                <c:pt idx="7">
                  <c:v>3.875</c:v>
                </c:pt>
                <c:pt idx="8">
                  <c:v>4.0941176470588232</c:v>
                </c:pt>
                <c:pt idx="10">
                  <c:v>3.9671564390665512</c:v>
                </c:pt>
                <c:pt idx="12">
                  <c:v>3.9166666666666665</c:v>
                </c:pt>
                <c:pt idx="13">
                  <c:v>4.0555555555555554</c:v>
                </c:pt>
                <c:pt idx="14">
                  <c:v>3.9803921568627452</c:v>
                </c:pt>
                <c:pt idx="15">
                  <c:v>3.8253968253968256</c:v>
                </c:pt>
                <c:pt idx="16">
                  <c:v>4.042553191489362</c:v>
                </c:pt>
                <c:pt idx="17">
                  <c:v>3.8666666666666667</c:v>
                </c:pt>
                <c:pt idx="18">
                  <c:v>3.9841269841269842</c:v>
                </c:pt>
                <c:pt idx="19">
                  <c:v>3.8271604938271606</c:v>
                </c:pt>
                <c:pt idx="20">
                  <c:v>3.6666666666666665</c:v>
                </c:pt>
                <c:pt idx="21">
                  <c:v>3.5454545454545454</c:v>
                </c:pt>
                <c:pt idx="22">
                  <c:v>3.6951219512195124</c:v>
                </c:pt>
                <c:pt idx="23">
                  <c:v>4.0434782608695654</c:v>
                </c:pt>
                <c:pt idx="24">
                  <c:v>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Eyjafjörður</c:v>
                </c:pt>
                <c:pt idx="2">
                  <c:v>Vestmannaeyjabær</c:v>
                </c:pt>
                <c:pt idx="3">
                  <c:v>Skagafjarðarsýsla</c:v>
                </c:pt>
                <c:pt idx="4">
                  <c:v>Borgarfjarðarsvæði</c:v>
                </c:pt>
                <c:pt idx="5">
                  <c:v>Reykjanesbær</c:v>
                </c:pt>
                <c:pt idx="6">
                  <c:v>Akureyri</c:v>
                </c:pt>
                <c:pt idx="7">
                  <c:v>Snæfellsnes</c:v>
                </c:pt>
                <c:pt idx="8">
                  <c:v>Árnessýsla</c:v>
                </c:pt>
                <c:pt idx="9">
                  <c:v>Höfuðborgarsvæðið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N-Vestfirðir</c:v>
                </c:pt>
                <c:pt idx="13">
                  <c:v>Dalir</c:v>
                </c:pt>
                <c:pt idx="14">
                  <c:v>Þingeyjarsýsla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Fjarðabyggð og Suðurfirðir</c:v>
                </c:pt>
                <c:pt idx="18">
                  <c:v>Rangárvallasýsla</c:v>
                </c:pt>
                <c:pt idx="19">
                  <c:v>V-Húnavatnsýsla</c:v>
                </c:pt>
                <c:pt idx="20">
                  <c:v>Sveitarfélagið Vogar</c:v>
                </c:pt>
                <c:pt idx="21">
                  <c:v>Suðurnesjabær</c:v>
                </c:pt>
                <c:pt idx="22">
                  <c:v>Skaftafellssýslur</c:v>
                </c:pt>
                <c:pt idx="23">
                  <c:v>Strandir og Reykhólar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4.4285714285714288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48B-415F-8692-CDDC0C76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548-491F-8E82-5A7A83DEC526}"/>
              </c:ext>
            </c:extLst>
          </c:dPt>
          <c:cat>
            <c:strRef>
              <c:f>Sheet1!$A$2:$A$26</c:f>
              <c:strCache>
                <c:ptCount val="25"/>
                <c:pt idx="0">
                  <c:v>Dalir</c:v>
                </c:pt>
                <c:pt idx="1">
                  <c:v>Strandir og Reykhólar</c:v>
                </c:pt>
                <c:pt idx="2">
                  <c:v>Snæfellsnes</c:v>
                </c:pt>
                <c:pt idx="3">
                  <c:v>N-Vestfirðir</c:v>
                </c:pt>
                <c:pt idx="4">
                  <c:v>S-Vestfirðir</c:v>
                </c:pt>
                <c:pt idx="5">
                  <c:v>V-Húnavatnsýsla</c:v>
                </c:pt>
                <c:pt idx="6">
                  <c:v>A-Húnavatnssýsla</c:v>
                </c:pt>
                <c:pt idx="7">
                  <c:v>Rangárvallasýsla</c:v>
                </c:pt>
                <c:pt idx="8">
                  <c:v>Skaftafellssýslur</c:v>
                </c:pt>
                <c:pt idx="9">
                  <c:v>Vestmannaeyjabær</c:v>
                </c:pt>
                <c:pt idx="10">
                  <c:v>Skagafjarðarsýsla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Sveitarfélagið Vogar</c:v>
                </c:pt>
                <c:pt idx="14">
                  <c:v>Eyjafjörður</c:v>
                </c:pt>
                <c:pt idx="15">
                  <c:v>Grindavíkurbær</c:v>
                </c:pt>
                <c:pt idx="16">
                  <c:v>Suðurnesjabær</c:v>
                </c:pt>
                <c:pt idx="17">
                  <c:v>Borgarfjarðarsvæði</c:v>
                </c:pt>
                <c:pt idx="18">
                  <c:v>Fjarðabyggð og Suðurfirðir</c:v>
                </c:pt>
                <c:pt idx="19">
                  <c:v>Árnessýsla</c:v>
                </c:pt>
                <c:pt idx="20">
                  <c:v>Akranes og Hvalfjörður</c:v>
                </c:pt>
                <c:pt idx="21">
                  <c:v>Öll svæði</c:v>
                </c:pt>
                <c:pt idx="22">
                  <c:v>Reykjanesbær</c:v>
                </c:pt>
                <c:pt idx="23">
                  <c:v>Höfuðborgarsvæðið</c:v>
                </c:pt>
                <c:pt idx="24">
                  <c:v>Akureyri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4.7027027027027026</c:v>
                </c:pt>
                <c:pt idx="1">
                  <c:v>4.6159420289855069</c:v>
                </c:pt>
                <c:pt idx="2">
                  <c:v>4.5580246913580247</c:v>
                </c:pt>
                <c:pt idx="3">
                  <c:v>4.5284090909090908</c:v>
                </c:pt>
                <c:pt idx="4">
                  <c:v>4.4875621890547261</c:v>
                </c:pt>
                <c:pt idx="5">
                  <c:v>4.4792626728110596</c:v>
                </c:pt>
                <c:pt idx="6">
                  <c:v>4.473958333333333</c:v>
                </c:pt>
                <c:pt idx="7">
                  <c:v>4.4668769716088326</c:v>
                </c:pt>
                <c:pt idx="8">
                  <c:v>4.4178571428571427</c:v>
                </c:pt>
                <c:pt idx="9">
                  <c:v>4.4006211180124222</c:v>
                </c:pt>
                <c:pt idx="10">
                  <c:v>4.3704918032786884</c:v>
                </c:pt>
                <c:pt idx="11">
                  <c:v>4.3397260273972602</c:v>
                </c:pt>
                <c:pt idx="12">
                  <c:v>4.333333333333333</c:v>
                </c:pt>
                <c:pt idx="13">
                  <c:v>4.2888888888888888</c:v>
                </c:pt>
                <c:pt idx="14">
                  <c:v>4.270731707317073</c:v>
                </c:pt>
                <c:pt idx="15">
                  <c:v>4.2555066079295152</c:v>
                </c:pt>
                <c:pt idx="16">
                  <c:v>4.2508591065292096</c:v>
                </c:pt>
                <c:pt idx="17">
                  <c:v>4.2209026128266034</c:v>
                </c:pt>
                <c:pt idx="18">
                  <c:v>4.1971428571428575</c:v>
                </c:pt>
                <c:pt idx="19">
                  <c:v>4.191056910569106</c:v>
                </c:pt>
                <c:pt idx="20">
                  <c:v>4.1847133757961785</c:v>
                </c:pt>
                <c:pt idx="21">
                  <c:v>4.1768518518518523</c:v>
                </c:pt>
                <c:pt idx="22">
                  <c:v>3.7763975155279503</c:v>
                </c:pt>
                <c:pt idx="23">
                  <c:v>3.5776031434184676</c:v>
                </c:pt>
                <c:pt idx="24">
                  <c:v>3.4886877828054299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Dalir</c:v>
                </c:pt>
                <c:pt idx="1">
                  <c:v>Strandir og Reykhólar</c:v>
                </c:pt>
                <c:pt idx="2">
                  <c:v>Snæfellsnes</c:v>
                </c:pt>
                <c:pt idx="3">
                  <c:v>N-Vestfirðir</c:v>
                </c:pt>
                <c:pt idx="4">
                  <c:v>S-Vestfirðir</c:v>
                </c:pt>
                <c:pt idx="5">
                  <c:v>V-Húnavatnsýsla</c:v>
                </c:pt>
                <c:pt idx="6">
                  <c:v>A-Húnavatnssýsla</c:v>
                </c:pt>
                <c:pt idx="7">
                  <c:v>Rangárvallasýsla</c:v>
                </c:pt>
                <c:pt idx="8">
                  <c:v>Skaftafellssýslur</c:v>
                </c:pt>
                <c:pt idx="9">
                  <c:v>Vestmannaeyjabær</c:v>
                </c:pt>
                <c:pt idx="10">
                  <c:v>Skagafjarðarsýsla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Sveitarfélagið Vogar</c:v>
                </c:pt>
                <c:pt idx="14">
                  <c:v>Eyjafjörður</c:v>
                </c:pt>
                <c:pt idx="15">
                  <c:v>Grindavíkurbær</c:v>
                </c:pt>
                <c:pt idx="16">
                  <c:v>Suðurnesjabær</c:v>
                </c:pt>
                <c:pt idx="17">
                  <c:v>Borgarfjarðarsvæði</c:v>
                </c:pt>
                <c:pt idx="18">
                  <c:v>Fjarðabyggð og Suðurfirðir</c:v>
                </c:pt>
                <c:pt idx="19">
                  <c:v>Árnessýsla</c:v>
                </c:pt>
                <c:pt idx="20">
                  <c:v>Akranes og Hvalfjörður</c:v>
                </c:pt>
                <c:pt idx="21">
                  <c:v>Öll svæði</c:v>
                </c:pt>
                <c:pt idx="22">
                  <c:v>Reykjanesbær</c:v>
                </c:pt>
                <c:pt idx="23">
                  <c:v>Höfuðborgarsvæðið</c:v>
                </c:pt>
                <c:pt idx="24">
                  <c:v>Akureyri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4.9285714285714288</c:v>
                </c:pt>
                <c:pt idx="1">
                  <c:v>4.3529411764705879</c:v>
                </c:pt>
                <c:pt idx="2">
                  <c:v>4.708333333333333</c:v>
                </c:pt>
                <c:pt idx="3">
                  <c:v>4.6615384615384619</c:v>
                </c:pt>
                <c:pt idx="4">
                  <c:v>4.5999999999999996</c:v>
                </c:pt>
                <c:pt idx="5">
                  <c:v>4.6333333333333337</c:v>
                </c:pt>
                <c:pt idx="6">
                  <c:v>4.7894736842105265</c:v>
                </c:pt>
                <c:pt idx="7">
                  <c:v>4.6578947368421053</c:v>
                </c:pt>
                <c:pt idx="8">
                  <c:v>4.709677419354839</c:v>
                </c:pt>
                <c:pt idx="9">
                  <c:v>4.583333333333333</c:v>
                </c:pt>
                <c:pt idx="10">
                  <c:v>4.5263157894736841</c:v>
                </c:pt>
                <c:pt idx="11">
                  <c:v>4.3018867924528301</c:v>
                </c:pt>
                <c:pt idx="12">
                  <c:v>4.4285714285714288</c:v>
                </c:pt>
                <c:pt idx="13">
                  <c:v>4.3</c:v>
                </c:pt>
                <c:pt idx="14">
                  <c:v>4.2972972972972974</c:v>
                </c:pt>
                <c:pt idx="15">
                  <c:v>4.166666666666667</c:v>
                </c:pt>
                <c:pt idx="16">
                  <c:v>4.4130434782608692</c:v>
                </c:pt>
                <c:pt idx="17">
                  <c:v>4.2769230769230768</c:v>
                </c:pt>
                <c:pt idx="18">
                  <c:v>4.1886792452830193</c:v>
                </c:pt>
                <c:pt idx="19">
                  <c:v>4.3650793650793647</c:v>
                </c:pt>
                <c:pt idx="20">
                  <c:v>4.3913043478260869</c:v>
                </c:pt>
                <c:pt idx="21">
                  <c:v>4.2183150183150184</c:v>
                </c:pt>
                <c:pt idx="22">
                  <c:v>4.2</c:v>
                </c:pt>
                <c:pt idx="23">
                  <c:v>3.6625766871165646</c:v>
                </c:pt>
                <c:pt idx="24">
                  <c:v>3.7241379310344827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Dalir</c:v>
                </c:pt>
                <c:pt idx="1">
                  <c:v>Strandir og Reykhólar</c:v>
                </c:pt>
                <c:pt idx="2">
                  <c:v>Snæfellsnes</c:v>
                </c:pt>
                <c:pt idx="3">
                  <c:v>N-Vestfirðir</c:v>
                </c:pt>
                <c:pt idx="4">
                  <c:v>S-Vestfirðir</c:v>
                </c:pt>
                <c:pt idx="5">
                  <c:v>V-Húnavatnsýsla</c:v>
                </c:pt>
                <c:pt idx="6">
                  <c:v>A-Húnavatnssýsla</c:v>
                </c:pt>
                <c:pt idx="7">
                  <c:v>Rangárvallasýsla</c:v>
                </c:pt>
                <c:pt idx="8">
                  <c:v>Skaftafellssýslur</c:v>
                </c:pt>
                <c:pt idx="9">
                  <c:v>Vestmannaeyjabær</c:v>
                </c:pt>
                <c:pt idx="10">
                  <c:v>Skagafjarðarsýsla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Sveitarfélagið Vogar</c:v>
                </c:pt>
                <c:pt idx="14">
                  <c:v>Eyjafjörður</c:v>
                </c:pt>
                <c:pt idx="15">
                  <c:v>Grindavíkurbær</c:v>
                </c:pt>
                <c:pt idx="16">
                  <c:v>Suðurnesjabær</c:v>
                </c:pt>
                <c:pt idx="17">
                  <c:v>Borgarfjarðarsvæði</c:v>
                </c:pt>
                <c:pt idx="18">
                  <c:v>Fjarðabyggð og Suðurfirðir</c:v>
                </c:pt>
                <c:pt idx="19">
                  <c:v>Árnessýsla</c:v>
                </c:pt>
                <c:pt idx="20">
                  <c:v>Akranes og Hvalfjörður</c:v>
                </c:pt>
                <c:pt idx="21">
                  <c:v>Öll svæði</c:v>
                </c:pt>
                <c:pt idx="22">
                  <c:v>Reykjanesbær</c:v>
                </c:pt>
                <c:pt idx="23">
                  <c:v>Höfuðborgarsvæðið</c:v>
                </c:pt>
                <c:pt idx="24">
                  <c:v>Akureyri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4.7118644067796609</c:v>
                </c:pt>
                <c:pt idx="1">
                  <c:v>4.6103896103896105</c:v>
                </c:pt>
                <c:pt idx="2">
                  <c:v>4.5540540540540544</c:v>
                </c:pt>
                <c:pt idx="3">
                  <c:v>4.5214285714285714</c:v>
                </c:pt>
                <c:pt idx="4">
                  <c:v>4.4249999999999998</c:v>
                </c:pt>
                <c:pt idx="5">
                  <c:v>4.5163934426229506</c:v>
                </c:pt>
                <c:pt idx="6">
                  <c:v>4.4468085106382977</c:v>
                </c:pt>
                <c:pt idx="7">
                  <c:v>4.4393063583815024</c:v>
                </c:pt>
                <c:pt idx="8">
                  <c:v>4.3896103896103895</c:v>
                </c:pt>
                <c:pt idx="9">
                  <c:v>4.3918128654970756</c:v>
                </c:pt>
                <c:pt idx="10">
                  <c:v>4.3352941176470585</c:v>
                </c:pt>
                <c:pt idx="11">
                  <c:v>4.304123711340206</c:v>
                </c:pt>
                <c:pt idx="12">
                  <c:v>4.2702702702702702</c:v>
                </c:pt>
                <c:pt idx="13">
                  <c:v>4.3373493975903612</c:v>
                </c:pt>
                <c:pt idx="14">
                  <c:v>4.258373205741627</c:v>
                </c:pt>
                <c:pt idx="15">
                  <c:v>4.3280000000000003</c:v>
                </c:pt>
                <c:pt idx="16">
                  <c:v>4.147651006711409</c:v>
                </c:pt>
                <c:pt idx="17">
                  <c:v>4.2036199095022626</c:v>
                </c:pt>
                <c:pt idx="18">
                  <c:v>4.1975308641975309</c:v>
                </c:pt>
                <c:pt idx="19">
                  <c:v>4.186619718309859</c:v>
                </c:pt>
                <c:pt idx="20">
                  <c:v>4.1614173228346454</c:v>
                </c:pt>
                <c:pt idx="21">
                  <c:v>4.1511205976520813</c:v>
                </c:pt>
                <c:pt idx="22">
                  <c:v>3.7627118644067798</c:v>
                </c:pt>
                <c:pt idx="23">
                  <c:v>3.5737439222042138</c:v>
                </c:pt>
                <c:pt idx="24">
                  <c:v>3.4335260115606938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Dalir</c:v>
                </c:pt>
                <c:pt idx="1">
                  <c:v>Strandir og Reykhólar</c:v>
                </c:pt>
                <c:pt idx="2">
                  <c:v>Snæfellsnes</c:v>
                </c:pt>
                <c:pt idx="3">
                  <c:v>N-Vestfirðir</c:v>
                </c:pt>
                <c:pt idx="4">
                  <c:v>S-Vestfirðir</c:v>
                </c:pt>
                <c:pt idx="5">
                  <c:v>V-Húnavatnsýsla</c:v>
                </c:pt>
                <c:pt idx="6">
                  <c:v>A-Húnavatnssýsla</c:v>
                </c:pt>
                <c:pt idx="7">
                  <c:v>Rangárvallasýsla</c:v>
                </c:pt>
                <c:pt idx="8">
                  <c:v>Skaftafellssýslur</c:v>
                </c:pt>
                <c:pt idx="9">
                  <c:v>Vestmannaeyjabær</c:v>
                </c:pt>
                <c:pt idx="10">
                  <c:v>Skagafjarðarsýsla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Sveitarfélagið Vogar</c:v>
                </c:pt>
                <c:pt idx="14">
                  <c:v>Eyjafjörður</c:v>
                </c:pt>
                <c:pt idx="15">
                  <c:v>Grindavíkurbær</c:v>
                </c:pt>
                <c:pt idx="16">
                  <c:v>Suðurnesjabær</c:v>
                </c:pt>
                <c:pt idx="17">
                  <c:v>Borgarfjarðarsvæði</c:v>
                </c:pt>
                <c:pt idx="18">
                  <c:v>Fjarðabyggð og Suðurfirðir</c:v>
                </c:pt>
                <c:pt idx="19">
                  <c:v>Árnessýsla</c:v>
                </c:pt>
                <c:pt idx="20">
                  <c:v>Akranes og Hvalfjörður</c:v>
                </c:pt>
                <c:pt idx="21">
                  <c:v>Öll svæði</c:v>
                </c:pt>
                <c:pt idx="22">
                  <c:v>Reykjanesbær</c:v>
                </c:pt>
                <c:pt idx="23">
                  <c:v>Höfuðborgarsvæðið</c:v>
                </c:pt>
                <c:pt idx="24">
                  <c:v>Akureyri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4.7049180327868854</c:v>
                </c:pt>
                <c:pt idx="1">
                  <c:v>4.6724137931034484</c:v>
                </c:pt>
                <c:pt idx="2">
                  <c:v>4.4905660377358494</c:v>
                </c:pt>
                <c:pt idx="3">
                  <c:v>4.5135135135135132</c:v>
                </c:pt>
                <c:pt idx="4">
                  <c:v>4.4761904761904763</c:v>
                </c:pt>
                <c:pt idx="5">
                  <c:v>4.5816326530612246</c:v>
                </c:pt>
                <c:pt idx="6">
                  <c:v>4.5178571428571432</c:v>
                </c:pt>
                <c:pt idx="7">
                  <c:v>4.477124183006536</c:v>
                </c:pt>
                <c:pt idx="8">
                  <c:v>4.290322580645161</c:v>
                </c:pt>
                <c:pt idx="10">
                  <c:v>4.4390243902439028</c:v>
                </c:pt>
                <c:pt idx="11">
                  <c:v>4.5263157894736841</c:v>
                </c:pt>
                <c:pt idx="12">
                  <c:v>4.5</c:v>
                </c:pt>
                <c:pt idx="13">
                  <c:v>4.3636363636363633</c:v>
                </c:pt>
                <c:pt idx="14">
                  <c:v>4.2681159420289854</c:v>
                </c:pt>
                <c:pt idx="16">
                  <c:v>4.4000000000000004</c:v>
                </c:pt>
                <c:pt idx="17">
                  <c:v>4.3307692307692305</c:v>
                </c:pt>
                <c:pt idx="18">
                  <c:v>3.9</c:v>
                </c:pt>
                <c:pt idx="19">
                  <c:v>4.4951456310679614</c:v>
                </c:pt>
                <c:pt idx="20">
                  <c:v>3.8333333333333335</c:v>
                </c:pt>
                <c:pt idx="21">
                  <c:v>4.4398826979472137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Dalir</c:v>
                </c:pt>
                <c:pt idx="1">
                  <c:v>Strandir og Reykhólar</c:v>
                </c:pt>
                <c:pt idx="2">
                  <c:v>Snæfellsnes</c:v>
                </c:pt>
                <c:pt idx="3">
                  <c:v>N-Vestfirðir</c:v>
                </c:pt>
                <c:pt idx="4">
                  <c:v>S-Vestfirðir</c:v>
                </c:pt>
                <c:pt idx="5">
                  <c:v>V-Húnavatnsýsla</c:v>
                </c:pt>
                <c:pt idx="6">
                  <c:v>A-Húnavatnssýsla</c:v>
                </c:pt>
                <c:pt idx="7">
                  <c:v>Rangárvallasýsla</c:v>
                </c:pt>
                <c:pt idx="8">
                  <c:v>Skaftafellssýslur</c:v>
                </c:pt>
                <c:pt idx="9">
                  <c:v>Vestmannaeyjabær</c:v>
                </c:pt>
                <c:pt idx="10">
                  <c:v>Skagafjarðarsýsla</c:v>
                </c:pt>
                <c:pt idx="11">
                  <c:v>Þingeyjarsýsla</c:v>
                </c:pt>
                <c:pt idx="12">
                  <c:v>Hérað og N-Múlasýsla</c:v>
                </c:pt>
                <c:pt idx="13">
                  <c:v>Sveitarfélagið Vogar</c:v>
                </c:pt>
                <c:pt idx="14">
                  <c:v>Eyjafjörður</c:v>
                </c:pt>
                <c:pt idx="15">
                  <c:v>Grindavíkurbær</c:v>
                </c:pt>
                <c:pt idx="16">
                  <c:v>Suðurnesjabær</c:v>
                </c:pt>
                <c:pt idx="17">
                  <c:v>Borgarfjarðarsvæði</c:v>
                </c:pt>
                <c:pt idx="18">
                  <c:v>Fjarðabyggð og Suðurfirðir</c:v>
                </c:pt>
                <c:pt idx="19">
                  <c:v>Árnessýsla</c:v>
                </c:pt>
                <c:pt idx="20">
                  <c:v>Akranes og Hvalfjörður</c:v>
                </c:pt>
                <c:pt idx="21">
                  <c:v>Öll svæði</c:v>
                </c:pt>
                <c:pt idx="22">
                  <c:v>Reykjanesbær</c:v>
                </c:pt>
                <c:pt idx="23">
                  <c:v>Höfuðborgarsvæðið</c:v>
                </c:pt>
                <c:pt idx="24">
                  <c:v>Akureyri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0">
                  <c:v>4.2053571428571432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E58-45F9-88A4-976DB4BB7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80C-48B2-AFDB-F6117CF85799}"/>
              </c:ext>
            </c:extLst>
          </c:dPt>
          <c:cat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N-Vestfirðir</c:v>
                </c:pt>
                <c:pt idx="2">
                  <c:v>Eyjafjörður</c:v>
                </c:pt>
                <c:pt idx="3">
                  <c:v>Akureyri</c:v>
                </c:pt>
                <c:pt idx="4">
                  <c:v>V-Húnavatnsýsla</c:v>
                </c:pt>
                <c:pt idx="5">
                  <c:v>Strandir og Reykhólar</c:v>
                </c:pt>
                <c:pt idx="6">
                  <c:v>Grindavíkurbær</c:v>
                </c:pt>
                <c:pt idx="7">
                  <c:v>Höfuðborgarsvæðið</c:v>
                </c:pt>
                <c:pt idx="8">
                  <c:v>Snæfellsnes</c:v>
                </c:pt>
                <c:pt idx="9">
                  <c:v>Rangárvallasýsla</c:v>
                </c:pt>
                <c:pt idx="10">
                  <c:v>Skagafjarðarsýsla</c:v>
                </c:pt>
                <c:pt idx="11">
                  <c:v>Hérað og N-Múlasýsla</c:v>
                </c:pt>
                <c:pt idx="12">
                  <c:v>Öll svæði</c:v>
                </c:pt>
                <c:pt idx="13">
                  <c:v>S-Vestfirðir</c:v>
                </c:pt>
                <c:pt idx="14">
                  <c:v>Sveitarfélagið Vogar</c:v>
                </c:pt>
                <c:pt idx="15">
                  <c:v>Þingeyjarsýsla</c:v>
                </c:pt>
                <c:pt idx="16">
                  <c:v>Árnessýsla</c:v>
                </c:pt>
                <c:pt idx="17">
                  <c:v>Fjarðabyggð og Suðurfirðir</c:v>
                </c:pt>
                <c:pt idx="18">
                  <c:v>Borgarfjarðarsvæði</c:v>
                </c:pt>
                <c:pt idx="19">
                  <c:v>Skaftafellssýslur</c:v>
                </c:pt>
                <c:pt idx="20">
                  <c:v>Akranes og Hvalfjörður</c:v>
                </c:pt>
                <c:pt idx="21">
                  <c:v>Suðurnesjabær</c:v>
                </c:pt>
                <c:pt idx="22">
                  <c:v>A-Húnavatnssýsla</c:v>
                </c:pt>
                <c:pt idx="23">
                  <c:v>Reykjanesbær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4.5107033639143728</c:v>
                </c:pt>
                <c:pt idx="1">
                  <c:v>4.3022388059701493</c:v>
                </c:pt>
                <c:pt idx="2">
                  <c:v>4.2113022113022112</c:v>
                </c:pt>
                <c:pt idx="3">
                  <c:v>4.2011747430249633</c:v>
                </c:pt>
                <c:pt idx="4">
                  <c:v>4.1800947867298577</c:v>
                </c:pt>
                <c:pt idx="5">
                  <c:v>4.1532846715328464</c:v>
                </c:pt>
                <c:pt idx="6">
                  <c:v>4.1373390557939915</c:v>
                </c:pt>
                <c:pt idx="7">
                  <c:v>4.1368523949169109</c:v>
                </c:pt>
                <c:pt idx="8">
                  <c:v>4.1305418719211824</c:v>
                </c:pt>
                <c:pt idx="9">
                  <c:v>4.1132075471698117</c:v>
                </c:pt>
                <c:pt idx="10">
                  <c:v>4.1103896103896105</c:v>
                </c:pt>
                <c:pt idx="11">
                  <c:v>4.0930735930735933</c:v>
                </c:pt>
                <c:pt idx="12">
                  <c:v>4.0822168785068129</c:v>
                </c:pt>
                <c:pt idx="13">
                  <c:v>4.0742574257425739</c:v>
                </c:pt>
                <c:pt idx="14">
                  <c:v>4.0522388059701493</c:v>
                </c:pt>
                <c:pt idx="15">
                  <c:v>4.0159574468085104</c:v>
                </c:pt>
                <c:pt idx="16">
                  <c:v>3.9776422764227641</c:v>
                </c:pt>
                <c:pt idx="17">
                  <c:v>3.9461756373937678</c:v>
                </c:pt>
                <c:pt idx="18">
                  <c:v>3.9415887850467288</c:v>
                </c:pt>
                <c:pt idx="19">
                  <c:v>3.9305555555555554</c:v>
                </c:pt>
                <c:pt idx="20">
                  <c:v>3.9112050739957716</c:v>
                </c:pt>
                <c:pt idx="21">
                  <c:v>3.9063545150501673</c:v>
                </c:pt>
                <c:pt idx="22">
                  <c:v>3.9045226130653266</c:v>
                </c:pt>
                <c:pt idx="23">
                  <c:v>3.8048780487804876</c:v>
                </c:pt>
                <c:pt idx="24">
                  <c:v>3.7232142857142856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N-Vestfirðir</c:v>
                </c:pt>
                <c:pt idx="2">
                  <c:v>Eyjafjörður</c:v>
                </c:pt>
                <c:pt idx="3">
                  <c:v>Akureyri</c:v>
                </c:pt>
                <c:pt idx="4">
                  <c:v>V-Húnavatnsýsla</c:v>
                </c:pt>
                <c:pt idx="5">
                  <c:v>Strandir og Reykhólar</c:v>
                </c:pt>
                <c:pt idx="6">
                  <c:v>Grindavíkurbær</c:v>
                </c:pt>
                <c:pt idx="7">
                  <c:v>Höfuðborgarsvæðið</c:v>
                </c:pt>
                <c:pt idx="8">
                  <c:v>Snæfellsnes</c:v>
                </c:pt>
                <c:pt idx="9">
                  <c:v>Rangárvallasýsla</c:v>
                </c:pt>
                <c:pt idx="10">
                  <c:v>Skagafjarðarsýsla</c:v>
                </c:pt>
                <c:pt idx="11">
                  <c:v>Hérað og N-Múlasýsla</c:v>
                </c:pt>
                <c:pt idx="12">
                  <c:v>Öll svæði</c:v>
                </c:pt>
                <c:pt idx="13">
                  <c:v>S-Vestfirðir</c:v>
                </c:pt>
                <c:pt idx="14">
                  <c:v>Sveitarfélagið Vogar</c:v>
                </c:pt>
                <c:pt idx="15">
                  <c:v>Þingeyjarsýsla</c:v>
                </c:pt>
                <c:pt idx="16">
                  <c:v>Árnessýsla</c:v>
                </c:pt>
                <c:pt idx="17">
                  <c:v>Fjarðabyggð og Suðurfirðir</c:v>
                </c:pt>
                <c:pt idx="18">
                  <c:v>Borgarfjarðarsvæði</c:v>
                </c:pt>
                <c:pt idx="19">
                  <c:v>Skaftafellssýslur</c:v>
                </c:pt>
                <c:pt idx="20">
                  <c:v>Akranes og Hvalfjörður</c:v>
                </c:pt>
                <c:pt idx="21">
                  <c:v>Suðurnesjabær</c:v>
                </c:pt>
                <c:pt idx="22">
                  <c:v>A-Húnavatnssýsla</c:v>
                </c:pt>
                <c:pt idx="23">
                  <c:v>Reykjanesbær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4.1944444444444446</c:v>
                </c:pt>
                <c:pt idx="1">
                  <c:v>4.2380952380952381</c:v>
                </c:pt>
                <c:pt idx="2">
                  <c:v>4.0588235294117645</c:v>
                </c:pt>
                <c:pt idx="3">
                  <c:v>4.0329670329670328</c:v>
                </c:pt>
                <c:pt idx="4">
                  <c:v>3.9310344827586206</c:v>
                </c:pt>
                <c:pt idx="5">
                  <c:v>3.9375</c:v>
                </c:pt>
                <c:pt idx="6">
                  <c:v>3.967741935483871</c:v>
                </c:pt>
                <c:pt idx="7">
                  <c:v>4.08</c:v>
                </c:pt>
                <c:pt idx="8">
                  <c:v>4.0285714285714285</c:v>
                </c:pt>
                <c:pt idx="9">
                  <c:v>3.6842105263157894</c:v>
                </c:pt>
                <c:pt idx="10">
                  <c:v>3.6578947368421053</c:v>
                </c:pt>
                <c:pt idx="11">
                  <c:v>3.7321428571428572</c:v>
                </c:pt>
                <c:pt idx="12">
                  <c:v>3.9121522693997073</c:v>
                </c:pt>
                <c:pt idx="13">
                  <c:v>3.7608695652173911</c:v>
                </c:pt>
                <c:pt idx="14">
                  <c:v>4.0555555555555554</c:v>
                </c:pt>
                <c:pt idx="15">
                  <c:v>3.7037037037037037</c:v>
                </c:pt>
                <c:pt idx="16">
                  <c:v>3.828125</c:v>
                </c:pt>
                <c:pt idx="17">
                  <c:v>3.7735849056603774</c:v>
                </c:pt>
                <c:pt idx="18">
                  <c:v>3.7692307692307692</c:v>
                </c:pt>
                <c:pt idx="19">
                  <c:v>4.125</c:v>
                </c:pt>
                <c:pt idx="20">
                  <c:v>3.5571428571428569</c:v>
                </c:pt>
                <c:pt idx="21">
                  <c:v>3.875</c:v>
                </c:pt>
                <c:pt idx="22">
                  <c:v>3.9473684210526314</c:v>
                </c:pt>
                <c:pt idx="23">
                  <c:v>3.5535714285714284</c:v>
                </c:pt>
                <c:pt idx="24">
                  <c:v>3.4285714285714284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N-Vestfirðir</c:v>
                </c:pt>
                <c:pt idx="2">
                  <c:v>Eyjafjörður</c:v>
                </c:pt>
                <c:pt idx="3">
                  <c:v>Akureyri</c:v>
                </c:pt>
                <c:pt idx="4">
                  <c:v>V-Húnavatnsýsla</c:v>
                </c:pt>
                <c:pt idx="5">
                  <c:v>Strandir og Reykhólar</c:v>
                </c:pt>
                <c:pt idx="6">
                  <c:v>Grindavíkurbær</c:v>
                </c:pt>
                <c:pt idx="7">
                  <c:v>Höfuðborgarsvæðið</c:v>
                </c:pt>
                <c:pt idx="8">
                  <c:v>Snæfellsnes</c:v>
                </c:pt>
                <c:pt idx="9">
                  <c:v>Rangárvallasýsla</c:v>
                </c:pt>
                <c:pt idx="10">
                  <c:v>Skagafjarðarsýsla</c:v>
                </c:pt>
                <c:pt idx="11">
                  <c:v>Hérað og N-Múlasýsla</c:v>
                </c:pt>
                <c:pt idx="12">
                  <c:v>Öll svæði</c:v>
                </c:pt>
                <c:pt idx="13">
                  <c:v>S-Vestfirðir</c:v>
                </c:pt>
                <c:pt idx="14">
                  <c:v>Sveitarfélagið Vogar</c:v>
                </c:pt>
                <c:pt idx="15">
                  <c:v>Þingeyjarsýsla</c:v>
                </c:pt>
                <c:pt idx="16">
                  <c:v>Árnessýsla</c:v>
                </c:pt>
                <c:pt idx="17">
                  <c:v>Fjarðabyggð og Suðurfirðir</c:v>
                </c:pt>
                <c:pt idx="18">
                  <c:v>Borgarfjarðarsvæði</c:v>
                </c:pt>
                <c:pt idx="19">
                  <c:v>Skaftafellssýslur</c:v>
                </c:pt>
                <c:pt idx="20">
                  <c:v>Akranes og Hvalfjörður</c:v>
                </c:pt>
                <c:pt idx="21">
                  <c:v>Suðurnesjabær</c:v>
                </c:pt>
                <c:pt idx="22">
                  <c:v>A-Húnavatnssýsla</c:v>
                </c:pt>
                <c:pt idx="23">
                  <c:v>Reykjanesbær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4.4916201117318435</c:v>
                </c:pt>
                <c:pt idx="1">
                  <c:v>4.341549295774648</c:v>
                </c:pt>
                <c:pt idx="2">
                  <c:v>4.2344497607655498</c:v>
                </c:pt>
                <c:pt idx="3">
                  <c:v>4.2506963788300833</c:v>
                </c:pt>
                <c:pt idx="4">
                  <c:v>4.333333333333333</c:v>
                </c:pt>
                <c:pt idx="5">
                  <c:v>4.1948051948051948</c:v>
                </c:pt>
                <c:pt idx="6">
                  <c:v>4.1374045801526718</c:v>
                </c:pt>
                <c:pt idx="7">
                  <c:v>4.1417069243156197</c:v>
                </c:pt>
                <c:pt idx="8">
                  <c:v>4.2142857142857144</c:v>
                </c:pt>
                <c:pt idx="9">
                  <c:v>4.0852272727272725</c:v>
                </c:pt>
                <c:pt idx="10">
                  <c:v>4.058139534883721</c:v>
                </c:pt>
                <c:pt idx="11">
                  <c:v>4.0577777777777779</c:v>
                </c:pt>
                <c:pt idx="12">
                  <c:v>4.1011118103629114</c:v>
                </c:pt>
                <c:pt idx="13">
                  <c:v>4.1735537190082646</c:v>
                </c:pt>
                <c:pt idx="14">
                  <c:v>4.0487804878048781</c:v>
                </c:pt>
                <c:pt idx="15">
                  <c:v>4.0640394088669947</c:v>
                </c:pt>
                <c:pt idx="16">
                  <c:v>3.9434628975265018</c:v>
                </c:pt>
                <c:pt idx="17">
                  <c:v>3.9939759036144578</c:v>
                </c:pt>
                <c:pt idx="18">
                  <c:v>3.9688888888888889</c:v>
                </c:pt>
                <c:pt idx="19">
                  <c:v>3.9230769230769229</c:v>
                </c:pt>
                <c:pt idx="20">
                  <c:v>3.9571984435797667</c:v>
                </c:pt>
                <c:pt idx="21">
                  <c:v>3.9044585987261144</c:v>
                </c:pt>
                <c:pt idx="22">
                  <c:v>3.8367346938775508</c:v>
                </c:pt>
                <c:pt idx="23">
                  <c:v>3.8453038674033149</c:v>
                </c:pt>
                <c:pt idx="24">
                  <c:v>3.6557377049180326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N-Vestfirðir</c:v>
                </c:pt>
                <c:pt idx="2">
                  <c:v>Eyjafjörður</c:v>
                </c:pt>
                <c:pt idx="3">
                  <c:v>Akureyri</c:v>
                </c:pt>
                <c:pt idx="4">
                  <c:v>V-Húnavatnsýsla</c:v>
                </c:pt>
                <c:pt idx="5">
                  <c:v>Strandir og Reykhólar</c:v>
                </c:pt>
                <c:pt idx="6">
                  <c:v>Grindavíkurbær</c:v>
                </c:pt>
                <c:pt idx="7">
                  <c:v>Höfuðborgarsvæðið</c:v>
                </c:pt>
                <c:pt idx="8">
                  <c:v>Snæfellsnes</c:v>
                </c:pt>
                <c:pt idx="9">
                  <c:v>Rangárvallasýsla</c:v>
                </c:pt>
                <c:pt idx="10">
                  <c:v>Skagafjarðarsýsla</c:v>
                </c:pt>
                <c:pt idx="11">
                  <c:v>Hérað og N-Múlasýsla</c:v>
                </c:pt>
                <c:pt idx="12">
                  <c:v>Öll svæði</c:v>
                </c:pt>
                <c:pt idx="13">
                  <c:v>S-Vestfirðir</c:v>
                </c:pt>
                <c:pt idx="14">
                  <c:v>Sveitarfélagið Vogar</c:v>
                </c:pt>
                <c:pt idx="15">
                  <c:v>Þingeyjarsýsla</c:v>
                </c:pt>
                <c:pt idx="16">
                  <c:v>Árnessýsla</c:v>
                </c:pt>
                <c:pt idx="17">
                  <c:v>Fjarðabyggð og Suðurfirðir</c:v>
                </c:pt>
                <c:pt idx="18">
                  <c:v>Borgarfjarðarsvæði</c:v>
                </c:pt>
                <c:pt idx="19">
                  <c:v>Skaftafellssýslur</c:v>
                </c:pt>
                <c:pt idx="20">
                  <c:v>Akranes og Hvalfjörður</c:v>
                </c:pt>
                <c:pt idx="21">
                  <c:v>Suðurnesjabær</c:v>
                </c:pt>
                <c:pt idx="22">
                  <c:v>A-Húnavatnssýsla</c:v>
                </c:pt>
                <c:pt idx="23">
                  <c:v>Reykjanesbær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4.1842105263157894</c:v>
                </c:pt>
                <c:pt idx="2">
                  <c:v>4.2148148148148152</c:v>
                </c:pt>
                <c:pt idx="4">
                  <c:v>4.1052631578947372</c:v>
                </c:pt>
                <c:pt idx="5">
                  <c:v>4.1525423728813555</c:v>
                </c:pt>
                <c:pt idx="8">
                  <c:v>4.0576923076923075</c:v>
                </c:pt>
                <c:pt idx="9">
                  <c:v>4.0460526315789478</c:v>
                </c:pt>
                <c:pt idx="10">
                  <c:v>4.1585365853658534</c:v>
                </c:pt>
                <c:pt idx="11">
                  <c:v>3.8902439024390243</c:v>
                </c:pt>
                <c:pt idx="12">
                  <c:v>3.9919354838709675</c:v>
                </c:pt>
                <c:pt idx="13">
                  <c:v>3.4285714285714284</c:v>
                </c:pt>
                <c:pt idx="14">
                  <c:v>4.3636363636363633</c:v>
                </c:pt>
                <c:pt idx="15">
                  <c:v>3.9914529914529915</c:v>
                </c:pt>
                <c:pt idx="16">
                  <c:v>3.9901960784313726</c:v>
                </c:pt>
                <c:pt idx="17">
                  <c:v>3.8947368421052633</c:v>
                </c:pt>
                <c:pt idx="18">
                  <c:v>3.9772727272727271</c:v>
                </c:pt>
                <c:pt idx="19">
                  <c:v>3.6315789473684212</c:v>
                </c:pt>
                <c:pt idx="20">
                  <c:v>3.6818181818181817</c:v>
                </c:pt>
                <c:pt idx="21">
                  <c:v>4.1333333333333337</c:v>
                </c:pt>
                <c:pt idx="22">
                  <c:v>3.847457627118644</c:v>
                </c:pt>
                <c:pt idx="24">
                  <c:v>3.7049180327868854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N-Vestfirðir</c:v>
                </c:pt>
                <c:pt idx="2">
                  <c:v>Eyjafjörður</c:v>
                </c:pt>
                <c:pt idx="3">
                  <c:v>Akureyri</c:v>
                </c:pt>
                <c:pt idx="4">
                  <c:v>V-Húnavatnsýsla</c:v>
                </c:pt>
                <c:pt idx="5">
                  <c:v>Strandir og Reykhólar</c:v>
                </c:pt>
                <c:pt idx="6">
                  <c:v>Grindavíkurbær</c:v>
                </c:pt>
                <c:pt idx="7">
                  <c:v>Höfuðborgarsvæðið</c:v>
                </c:pt>
                <c:pt idx="8">
                  <c:v>Snæfellsnes</c:v>
                </c:pt>
                <c:pt idx="9">
                  <c:v>Rangárvallasýsla</c:v>
                </c:pt>
                <c:pt idx="10">
                  <c:v>Skagafjarðarsýsla</c:v>
                </c:pt>
                <c:pt idx="11">
                  <c:v>Hérað og N-Múlasýsla</c:v>
                </c:pt>
                <c:pt idx="12">
                  <c:v>Öll svæði</c:v>
                </c:pt>
                <c:pt idx="13">
                  <c:v>S-Vestfirðir</c:v>
                </c:pt>
                <c:pt idx="14">
                  <c:v>Sveitarfélagið Vogar</c:v>
                </c:pt>
                <c:pt idx="15">
                  <c:v>Þingeyjarsýsla</c:v>
                </c:pt>
                <c:pt idx="16">
                  <c:v>Árnessýsla</c:v>
                </c:pt>
                <c:pt idx="17">
                  <c:v>Fjarðabyggð og Suðurfirðir</c:v>
                </c:pt>
                <c:pt idx="18">
                  <c:v>Borgarfjarðarsvæði</c:v>
                </c:pt>
                <c:pt idx="19">
                  <c:v>Skaftafellssýslur</c:v>
                </c:pt>
                <c:pt idx="20">
                  <c:v>Akranes og Hvalfjörður</c:v>
                </c:pt>
                <c:pt idx="21">
                  <c:v>Suðurnesjabær</c:v>
                </c:pt>
                <c:pt idx="22">
                  <c:v>A-Húnavatnssýsla</c:v>
                </c:pt>
                <c:pt idx="23">
                  <c:v>Reykjanesbær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0">
                  <c:v>3.9225663716814161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24C-45AB-9CB9-E2FF213A9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13A-4BD5-8227-7FEE3B8B22DC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V-Húnavatnsýsla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Eyjafjörður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Strandir og Reykhólar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Skagafjarðarsýsla</c:v>
                </c:pt>
                <c:pt idx="12">
                  <c:v>Rangárvallasýsla</c:v>
                </c:pt>
                <c:pt idx="13">
                  <c:v>Þingeyjarsýsla</c:v>
                </c:pt>
                <c:pt idx="14">
                  <c:v>Grindavíkurbær</c:v>
                </c:pt>
                <c:pt idx="15">
                  <c:v>Skaftafellssýslur</c:v>
                </c:pt>
                <c:pt idx="16">
                  <c:v>Reykjanesbær</c:v>
                </c:pt>
                <c:pt idx="17">
                  <c:v>Árnessýsla</c:v>
                </c:pt>
                <c:pt idx="18">
                  <c:v>S-Vestfirðir</c:v>
                </c:pt>
                <c:pt idx="19">
                  <c:v>Sveitarfélagið Vogar</c:v>
                </c:pt>
                <c:pt idx="20">
                  <c:v>Akranes og Hvalfjörður</c:v>
                </c:pt>
                <c:pt idx="21">
                  <c:v>Dalir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A-Húnavatnssýsla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4.0769230769230766</c:v>
                </c:pt>
                <c:pt idx="1">
                  <c:v>4.0520117762512271</c:v>
                </c:pt>
                <c:pt idx="2">
                  <c:v>3.985781990521327</c:v>
                </c:pt>
                <c:pt idx="3">
                  <c:v>3.812144212523719</c:v>
                </c:pt>
                <c:pt idx="4">
                  <c:v>3.7757575757575759</c:v>
                </c:pt>
                <c:pt idx="5">
                  <c:v>3.6674876847290641</c:v>
                </c:pt>
                <c:pt idx="6">
                  <c:v>3.5487706337296547</c:v>
                </c:pt>
                <c:pt idx="7">
                  <c:v>3.4901960784313726</c:v>
                </c:pt>
                <c:pt idx="8">
                  <c:v>3.4857142857142858</c:v>
                </c:pt>
                <c:pt idx="9">
                  <c:v>3.4800995024875623</c:v>
                </c:pt>
                <c:pt idx="10">
                  <c:v>3.4726840855106889</c:v>
                </c:pt>
                <c:pt idx="11">
                  <c:v>3.4536423841059603</c:v>
                </c:pt>
                <c:pt idx="12">
                  <c:v>3.4516129032258065</c:v>
                </c:pt>
                <c:pt idx="13">
                  <c:v>3.4489247311827955</c:v>
                </c:pt>
                <c:pt idx="14">
                  <c:v>3.4267241379310347</c:v>
                </c:pt>
                <c:pt idx="15">
                  <c:v>3.4089347079037799</c:v>
                </c:pt>
                <c:pt idx="16">
                  <c:v>3.3415384615384616</c:v>
                </c:pt>
                <c:pt idx="17">
                  <c:v>3.3168724279835389</c:v>
                </c:pt>
                <c:pt idx="18">
                  <c:v>3.1527093596059115</c:v>
                </c:pt>
                <c:pt idx="19">
                  <c:v>3.1492537313432836</c:v>
                </c:pt>
                <c:pt idx="20">
                  <c:v>3.1440677966101696</c:v>
                </c:pt>
                <c:pt idx="21">
                  <c:v>3.1308411214953269</c:v>
                </c:pt>
                <c:pt idx="22">
                  <c:v>3.0909090909090908</c:v>
                </c:pt>
                <c:pt idx="23">
                  <c:v>3.0446735395189002</c:v>
                </c:pt>
                <c:pt idx="24">
                  <c:v>3.0051282051282051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V-Húnavatnsýsla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Eyjafjörður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Strandir og Reykhólar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Skagafjarðarsýsla</c:v>
                </c:pt>
                <c:pt idx="12">
                  <c:v>Rangárvallasýsla</c:v>
                </c:pt>
                <c:pt idx="13">
                  <c:v>Þingeyjarsýsla</c:v>
                </c:pt>
                <c:pt idx="14">
                  <c:v>Grindavíkurbær</c:v>
                </c:pt>
                <c:pt idx="15">
                  <c:v>Skaftafellssýslur</c:v>
                </c:pt>
                <c:pt idx="16">
                  <c:v>Reykjanesbær</c:v>
                </c:pt>
                <c:pt idx="17">
                  <c:v>Árnessýsla</c:v>
                </c:pt>
                <c:pt idx="18">
                  <c:v>S-Vestfirðir</c:v>
                </c:pt>
                <c:pt idx="19">
                  <c:v>Sveitarfélagið Vogar</c:v>
                </c:pt>
                <c:pt idx="20">
                  <c:v>Akranes og Hvalfjörður</c:v>
                </c:pt>
                <c:pt idx="21">
                  <c:v>Dalir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A-Húnavatnssýsla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4.01123595505618</c:v>
                </c:pt>
                <c:pt idx="1">
                  <c:v>3.9539877300613497</c:v>
                </c:pt>
                <c:pt idx="2">
                  <c:v>3.7666666666666666</c:v>
                </c:pt>
                <c:pt idx="3">
                  <c:v>3.5538461538461537</c:v>
                </c:pt>
                <c:pt idx="4">
                  <c:v>3.7777777777777777</c:v>
                </c:pt>
                <c:pt idx="5">
                  <c:v>3.6470588235294117</c:v>
                </c:pt>
                <c:pt idx="6">
                  <c:v>3.4446074834922964</c:v>
                </c:pt>
                <c:pt idx="7">
                  <c:v>3.2321428571428572</c:v>
                </c:pt>
                <c:pt idx="8">
                  <c:v>3.5882352941176472</c:v>
                </c:pt>
                <c:pt idx="9">
                  <c:v>3.3380281690140845</c:v>
                </c:pt>
                <c:pt idx="10">
                  <c:v>3.25</c:v>
                </c:pt>
                <c:pt idx="11">
                  <c:v>2.7297297297297298</c:v>
                </c:pt>
                <c:pt idx="12">
                  <c:v>3.0789473684210527</c:v>
                </c:pt>
                <c:pt idx="13">
                  <c:v>3.1698113207547172</c:v>
                </c:pt>
                <c:pt idx="14">
                  <c:v>3.5161290322580645</c:v>
                </c:pt>
                <c:pt idx="15">
                  <c:v>3.2424242424242422</c:v>
                </c:pt>
                <c:pt idx="16">
                  <c:v>3.0909090909090908</c:v>
                </c:pt>
                <c:pt idx="17">
                  <c:v>3.0491803278688523</c:v>
                </c:pt>
                <c:pt idx="18">
                  <c:v>2.9782608695652173</c:v>
                </c:pt>
                <c:pt idx="19">
                  <c:v>3.1578947368421053</c:v>
                </c:pt>
                <c:pt idx="20">
                  <c:v>2.9264705882352939</c:v>
                </c:pt>
                <c:pt idx="21">
                  <c:v>3.1428571428571428</c:v>
                </c:pt>
                <c:pt idx="22">
                  <c:v>2.9433962264150941</c:v>
                </c:pt>
                <c:pt idx="23">
                  <c:v>3.1458333333333335</c:v>
                </c:pt>
                <c:pt idx="24">
                  <c:v>2.7894736842105261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V-Húnavatnsýsla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Eyjafjörður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Strandir og Reykhólar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Skagafjarðarsýsla</c:v>
                </c:pt>
                <c:pt idx="12">
                  <c:v>Rangárvallasýsla</c:v>
                </c:pt>
                <c:pt idx="13">
                  <c:v>Þingeyjarsýsla</c:v>
                </c:pt>
                <c:pt idx="14">
                  <c:v>Grindavíkurbær</c:v>
                </c:pt>
                <c:pt idx="15">
                  <c:v>Skaftafellssýslur</c:v>
                </c:pt>
                <c:pt idx="16">
                  <c:v>Reykjanesbær</c:v>
                </c:pt>
                <c:pt idx="17">
                  <c:v>Árnessýsla</c:v>
                </c:pt>
                <c:pt idx="18">
                  <c:v>S-Vestfirðir</c:v>
                </c:pt>
                <c:pt idx="19">
                  <c:v>Sveitarfélagið Vogar</c:v>
                </c:pt>
                <c:pt idx="20">
                  <c:v>Akranes og Hvalfjörður</c:v>
                </c:pt>
                <c:pt idx="21">
                  <c:v>Dalir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A-Húnavatnssýsla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4.1568627450980395</c:v>
                </c:pt>
                <c:pt idx="1">
                  <c:v>4.0679611650485441</c:v>
                </c:pt>
                <c:pt idx="2">
                  <c:v>4.1610169491525424</c:v>
                </c:pt>
                <c:pt idx="3">
                  <c:v>3.8700361010830324</c:v>
                </c:pt>
                <c:pt idx="4">
                  <c:v>3.7988826815642458</c:v>
                </c:pt>
                <c:pt idx="5">
                  <c:v>3.7259615384615383</c:v>
                </c:pt>
                <c:pt idx="6">
                  <c:v>3.5820262823230182</c:v>
                </c:pt>
                <c:pt idx="7">
                  <c:v>3.5248868778280542</c:v>
                </c:pt>
                <c:pt idx="8">
                  <c:v>3.6666666666666665</c:v>
                </c:pt>
                <c:pt idx="9">
                  <c:v>3.570135746606335</c:v>
                </c:pt>
                <c:pt idx="10">
                  <c:v>3.4324324324324325</c:v>
                </c:pt>
                <c:pt idx="11">
                  <c:v>3.3690476190476191</c:v>
                </c:pt>
                <c:pt idx="12">
                  <c:v>3.4561403508771931</c:v>
                </c:pt>
                <c:pt idx="13">
                  <c:v>3.4705882352941178</c:v>
                </c:pt>
                <c:pt idx="14">
                  <c:v>3.523076923076923</c:v>
                </c:pt>
                <c:pt idx="15">
                  <c:v>3.3987341772151898</c:v>
                </c:pt>
                <c:pt idx="16">
                  <c:v>3.4293785310734464</c:v>
                </c:pt>
                <c:pt idx="17">
                  <c:v>3.2805755395683454</c:v>
                </c:pt>
                <c:pt idx="18">
                  <c:v>3.2419354838709675</c:v>
                </c:pt>
                <c:pt idx="19">
                  <c:v>3.2168674698795181</c:v>
                </c:pt>
                <c:pt idx="20">
                  <c:v>3.0972762645914398</c:v>
                </c:pt>
                <c:pt idx="21">
                  <c:v>3.0535714285714284</c:v>
                </c:pt>
                <c:pt idx="22">
                  <c:v>3.0424242424242425</c:v>
                </c:pt>
                <c:pt idx="23">
                  <c:v>3.0723684210526314</c:v>
                </c:pt>
                <c:pt idx="24">
                  <c:v>2.9583333333333335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V-Húnavatnsýsla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Eyjafjörður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Strandir og Reykhólar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Skagafjarðarsýsla</c:v>
                </c:pt>
                <c:pt idx="12">
                  <c:v>Rangárvallasýsla</c:v>
                </c:pt>
                <c:pt idx="13">
                  <c:v>Þingeyjarsýsla</c:v>
                </c:pt>
                <c:pt idx="14">
                  <c:v>Grindavíkurbær</c:v>
                </c:pt>
                <c:pt idx="15">
                  <c:v>Skaftafellssýslur</c:v>
                </c:pt>
                <c:pt idx="16">
                  <c:v>Reykjanesbær</c:v>
                </c:pt>
                <c:pt idx="17">
                  <c:v>Árnessýsla</c:v>
                </c:pt>
                <c:pt idx="18">
                  <c:v>S-Vestfirðir</c:v>
                </c:pt>
                <c:pt idx="19">
                  <c:v>Sveitarfélagið Vogar</c:v>
                </c:pt>
                <c:pt idx="20">
                  <c:v>Akranes og Hvalfjörður</c:v>
                </c:pt>
                <c:pt idx="21">
                  <c:v>Dalir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A-Húnavatnssýsla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4.032258064516129</c:v>
                </c:pt>
                <c:pt idx="3">
                  <c:v>3.8157894736842106</c:v>
                </c:pt>
                <c:pt idx="5">
                  <c:v>3.6641791044776117</c:v>
                </c:pt>
                <c:pt idx="6">
                  <c:v>3.448994787788533</c:v>
                </c:pt>
                <c:pt idx="7">
                  <c:v>3.3780487804878048</c:v>
                </c:pt>
                <c:pt idx="8">
                  <c:v>3.55</c:v>
                </c:pt>
                <c:pt idx="9">
                  <c:v>3.2692307692307692</c:v>
                </c:pt>
                <c:pt idx="10">
                  <c:v>3.6201550387596901</c:v>
                </c:pt>
                <c:pt idx="11">
                  <c:v>3.5853658536585367</c:v>
                </c:pt>
                <c:pt idx="12">
                  <c:v>3.4285714285714284</c:v>
                </c:pt>
                <c:pt idx="13">
                  <c:v>3.4298245614035086</c:v>
                </c:pt>
                <c:pt idx="15">
                  <c:v>3.0851063829787235</c:v>
                </c:pt>
                <c:pt idx="17">
                  <c:v>3.393939393939394</c:v>
                </c:pt>
                <c:pt idx="18">
                  <c:v>2.95</c:v>
                </c:pt>
                <c:pt idx="19">
                  <c:v>3.2727272727272729</c:v>
                </c:pt>
                <c:pt idx="20">
                  <c:v>2.8695652173913042</c:v>
                </c:pt>
                <c:pt idx="21">
                  <c:v>3.2456140350877192</c:v>
                </c:pt>
                <c:pt idx="22">
                  <c:v>2.9</c:v>
                </c:pt>
                <c:pt idx="23">
                  <c:v>3.2142857142857144</c:v>
                </c:pt>
                <c:pt idx="24">
                  <c:v>2.9655172413793105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Höfuðborgarsvæðið</c:v>
                </c:pt>
                <c:pt idx="2">
                  <c:v>V-Húnavatnsýsla</c:v>
                </c:pt>
                <c:pt idx="3">
                  <c:v>N-Vestfirðir</c:v>
                </c:pt>
                <c:pt idx="4">
                  <c:v>Vestmannaeyjabær</c:v>
                </c:pt>
                <c:pt idx="5">
                  <c:v>Eyjafjörður</c:v>
                </c:pt>
                <c:pt idx="6">
                  <c:v>Öll svæði</c:v>
                </c:pt>
                <c:pt idx="7">
                  <c:v>Hérað og N-Múlasýsla</c:v>
                </c:pt>
                <c:pt idx="8">
                  <c:v>Strandir og Reykhólar</c:v>
                </c:pt>
                <c:pt idx="9">
                  <c:v>Snæfellsnes</c:v>
                </c:pt>
                <c:pt idx="10">
                  <c:v>Borgarfjarðarsvæði</c:v>
                </c:pt>
                <c:pt idx="11">
                  <c:v>Skagafjarðarsýsla</c:v>
                </c:pt>
                <c:pt idx="12">
                  <c:v>Rangárvallasýsla</c:v>
                </c:pt>
                <c:pt idx="13">
                  <c:v>Þingeyjarsýsla</c:v>
                </c:pt>
                <c:pt idx="14">
                  <c:v>Grindavíkurbær</c:v>
                </c:pt>
                <c:pt idx="15">
                  <c:v>Skaftafellssýslur</c:v>
                </c:pt>
                <c:pt idx="16">
                  <c:v>Reykjanesbær</c:v>
                </c:pt>
                <c:pt idx="17">
                  <c:v>Árnessýsla</c:v>
                </c:pt>
                <c:pt idx="18">
                  <c:v>S-Vestfirðir</c:v>
                </c:pt>
                <c:pt idx="19">
                  <c:v>Sveitarfélagið Vogar</c:v>
                </c:pt>
                <c:pt idx="20">
                  <c:v>Akranes og Hvalfjörður</c:v>
                </c:pt>
                <c:pt idx="21">
                  <c:v>Dalir</c:v>
                </c:pt>
                <c:pt idx="22">
                  <c:v>Fjarðabyggð og Suðurfirðir</c:v>
                </c:pt>
                <c:pt idx="23">
                  <c:v>Suðurnesjabær</c:v>
                </c:pt>
                <c:pt idx="24">
                  <c:v>A-Húnavatnssýsla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0">
                  <c:v>3.1577777777777776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043-48A0-93F0-05B3F4D07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0B8-47DE-B7FB-7A4482C61060}"/>
              </c:ext>
            </c:extLst>
          </c:dPt>
          <c:cat>
            <c:strRef>
              <c:f>Sheet1!$A$2:$A$26</c:f>
              <c:strCache>
                <c:ptCount val="25"/>
                <c:pt idx="0">
                  <c:v>Skaftafellssýslur</c:v>
                </c:pt>
                <c:pt idx="1">
                  <c:v>N-Vestfirðir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Þingeyjarsýsla</c:v>
                </c:pt>
                <c:pt idx="5">
                  <c:v>Strandir og Reykhólar</c:v>
                </c:pt>
                <c:pt idx="6">
                  <c:v>S-Vestfirðir</c:v>
                </c:pt>
                <c:pt idx="7">
                  <c:v>Rangárvallasýsla</c:v>
                </c:pt>
                <c:pt idx="8">
                  <c:v>Eyjafjörður</c:v>
                </c:pt>
                <c:pt idx="9">
                  <c:v>Fjarðabyggð og Suðurfirðir</c:v>
                </c:pt>
                <c:pt idx="10">
                  <c:v>Dalir</c:v>
                </c:pt>
                <c:pt idx="11">
                  <c:v>Vestmannaeyjabær</c:v>
                </c:pt>
                <c:pt idx="12">
                  <c:v>Borgarfjarðarsvæði</c:v>
                </c:pt>
                <c:pt idx="13">
                  <c:v>A-Húnavatnssýsla</c:v>
                </c:pt>
                <c:pt idx="14">
                  <c:v>Sveitarfélagið Vogar</c:v>
                </c:pt>
                <c:pt idx="15">
                  <c:v>Akureyri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Öll svæði</c:v>
                </c:pt>
                <c:pt idx="19">
                  <c:v>Grindavíkurbær</c:v>
                </c:pt>
                <c:pt idx="20">
                  <c:v>Árnessýsla</c:v>
                </c:pt>
                <c:pt idx="21">
                  <c:v>Akranes og Hvalfjörður</c:v>
                </c:pt>
                <c:pt idx="22">
                  <c:v>Höfuðborgarsvæðið</c:v>
                </c:pt>
                <c:pt idx="23">
                  <c:v>Suðurnesjabær</c:v>
                </c:pt>
                <c:pt idx="24">
                  <c:v>Reykjanesbær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4.8479729729729728</c:v>
                </c:pt>
                <c:pt idx="1">
                  <c:v>4.7922077922077921</c:v>
                </c:pt>
                <c:pt idx="2">
                  <c:v>4.7844827586206895</c:v>
                </c:pt>
                <c:pt idx="3">
                  <c:v>4.7829268292682929</c:v>
                </c:pt>
                <c:pt idx="4">
                  <c:v>4.7824933687002655</c:v>
                </c:pt>
                <c:pt idx="5">
                  <c:v>4.7769784172661867</c:v>
                </c:pt>
                <c:pt idx="6">
                  <c:v>4.770731707317073</c:v>
                </c:pt>
                <c:pt idx="7">
                  <c:v>4.7577639751552798</c:v>
                </c:pt>
                <c:pt idx="8">
                  <c:v>4.7439613526570046</c:v>
                </c:pt>
                <c:pt idx="9">
                  <c:v>4.7282913165266107</c:v>
                </c:pt>
                <c:pt idx="10">
                  <c:v>4.7192982456140351</c:v>
                </c:pt>
                <c:pt idx="11">
                  <c:v>4.7129909365558911</c:v>
                </c:pt>
                <c:pt idx="12">
                  <c:v>4.7103448275862068</c:v>
                </c:pt>
                <c:pt idx="13">
                  <c:v>4.71</c:v>
                </c:pt>
                <c:pt idx="14">
                  <c:v>4.6956521739130439</c:v>
                </c:pt>
                <c:pt idx="15">
                  <c:v>4.695461200585652</c:v>
                </c:pt>
                <c:pt idx="16">
                  <c:v>4.6860841423948223</c:v>
                </c:pt>
                <c:pt idx="17">
                  <c:v>4.6589861751152073</c:v>
                </c:pt>
                <c:pt idx="18">
                  <c:v>4.6297809556236524</c:v>
                </c:pt>
                <c:pt idx="19">
                  <c:v>4.5991379310344831</c:v>
                </c:pt>
                <c:pt idx="20">
                  <c:v>4.5616161616161612</c:v>
                </c:pt>
                <c:pt idx="21">
                  <c:v>4.4842767295597481</c:v>
                </c:pt>
                <c:pt idx="22">
                  <c:v>4.3382066276803117</c:v>
                </c:pt>
                <c:pt idx="23">
                  <c:v>4.3168316831683171</c:v>
                </c:pt>
                <c:pt idx="24">
                  <c:v>4.0823170731707314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Skaftafellssýslur</c:v>
                </c:pt>
                <c:pt idx="1">
                  <c:v>N-Vestfirðir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Þingeyjarsýsla</c:v>
                </c:pt>
                <c:pt idx="5">
                  <c:v>Strandir og Reykhólar</c:v>
                </c:pt>
                <c:pt idx="6">
                  <c:v>S-Vestfirðir</c:v>
                </c:pt>
                <c:pt idx="7">
                  <c:v>Rangárvallasýsla</c:v>
                </c:pt>
                <c:pt idx="8">
                  <c:v>Eyjafjörður</c:v>
                </c:pt>
                <c:pt idx="9">
                  <c:v>Fjarðabyggð og Suðurfirðir</c:v>
                </c:pt>
                <c:pt idx="10">
                  <c:v>Dalir</c:v>
                </c:pt>
                <c:pt idx="11">
                  <c:v>Vestmannaeyjabær</c:v>
                </c:pt>
                <c:pt idx="12">
                  <c:v>Borgarfjarðarsvæði</c:v>
                </c:pt>
                <c:pt idx="13">
                  <c:v>A-Húnavatnssýsla</c:v>
                </c:pt>
                <c:pt idx="14">
                  <c:v>Sveitarfélagið Vogar</c:v>
                </c:pt>
                <c:pt idx="15">
                  <c:v>Akureyri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Öll svæði</c:v>
                </c:pt>
                <c:pt idx="19">
                  <c:v>Grindavíkurbær</c:v>
                </c:pt>
                <c:pt idx="20">
                  <c:v>Árnessýsla</c:v>
                </c:pt>
                <c:pt idx="21">
                  <c:v>Akranes og Hvalfjörður</c:v>
                </c:pt>
                <c:pt idx="22">
                  <c:v>Höfuðborgarsvæðið</c:v>
                </c:pt>
                <c:pt idx="23">
                  <c:v>Suðurnesjabær</c:v>
                </c:pt>
                <c:pt idx="24">
                  <c:v>Reykjanesbær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4.9090909090909092</c:v>
                </c:pt>
                <c:pt idx="1">
                  <c:v>4.8307692307692305</c:v>
                </c:pt>
                <c:pt idx="2">
                  <c:v>4.807017543859649</c:v>
                </c:pt>
                <c:pt idx="3">
                  <c:v>4.7638888888888893</c:v>
                </c:pt>
                <c:pt idx="4">
                  <c:v>4.7777777777777777</c:v>
                </c:pt>
                <c:pt idx="5">
                  <c:v>4.8235294117647056</c:v>
                </c:pt>
                <c:pt idx="6">
                  <c:v>4.8478260869565215</c:v>
                </c:pt>
                <c:pt idx="7">
                  <c:v>4.7105263157894735</c:v>
                </c:pt>
                <c:pt idx="8">
                  <c:v>4.5675675675675675</c:v>
                </c:pt>
                <c:pt idx="9">
                  <c:v>4.7924528301886795</c:v>
                </c:pt>
                <c:pt idx="10">
                  <c:v>4.5714285714285712</c:v>
                </c:pt>
                <c:pt idx="11">
                  <c:v>4.583333333333333</c:v>
                </c:pt>
                <c:pt idx="12">
                  <c:v>4.569230769230769</c:v>
                </c:pt>
                <c:pt idx="13">
                  <c:v>4.8421052631578947</c:v>
                </c:pt>
                <c:pt idx="14">
                  <c:v>4.45</c:v>
                </c:pt>
                <c:pt idx="15">
                  <c:v>4.6923076923076925</c:v>
                </c:pt>
                <c:pt idx="16">
                  <c:v>4.6315789473684212</c:v>
                </c:pt>
                <c:pt idx="17">
                  <c:v>4.5666666666666664</c:v>
                </c:pt>
                <c:pt idx="18">
                  <c:v>4.5162925416364956</c:v>
                </c:pt>
                <c:pt idx="19">
                  <c:v>4.6333333333333337</c:v>
                </c:pt>
                <c:pt idx="20">
                  <c:v>4.484375</c:v>
                </c:pt>
                <c:pt idx="21">
                  <c:v>4.3768115942028984</c:v>
                </c:pt>
                <c:pt idx="22">
                  <c:v>4.1646341463414638</c:v>
                </c:pt>
                <c:pt idx="23">
                  <c:v>4.479166666666667</c:v>
                </c:pt>
                <c:pt idx="24">
                  <c:v>3.9122807017543861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Skaftafellssýslur</c:v>
                </c:pt>
                <c:pt idx="1">
                  <c:v>N-Vestfirðir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Þingeyjarsýsla</c:v>
                </c:pt>
                <c:pt idx="5">
                  <c:v>Strandir og Reykhólar</c:v>
                </c:pt>
                <c:pt idx="6">
                  <c:v>S-Vestfirðir</c:v>
                </c:pt>
                <c:pt idx="7">
                  <c:v>Rangárvallasýsla</c:v>
                </c:pt>
                <c:pt idx="8">
                  <c:v>Eyjafjörður</c:v>
                </c:pt>
                <c:pt idx="9">
                  <c:v>Fjarðabyggð og Suðurfirðir</c:v>
                </c:pt>
                <c:pt idx="10">
                  <c:v>Dalir</c:v>
                </c:pt>
                <c:pt idx="11">
                  <c:v>Vestmannaeyjabær</c:v>
                </c:pt>
                <c:pt idx="12">
                  <c:v>Borgarfjarðarsvæði</c:v>
                </c:pt>
                <c:pt idx="13">
                  <c:v>A-Húnavatnssýsla</c:v>
                </c:pt>
                <c:pt idx="14">
                  <c:v>Sveitarfélagið Vogar</c:v>
                </c:pt>
                <c:pt idx="15">
                  <c:v>Akureyri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Öll svæði</c:v>
                </c:pt>
                <c:pt idx="19">
                  <c:v>Grindavíkurbær</c:v>
                </c:pt>
                <c:pt idx="20">
                  <c:v>Árnessýsla</c:v>
                </c:pt>
                <c:pt idx="21">
                  <c:v>Akranes og Hvalfjörður</c:v>
                </c:pt>
                <c:pt idx="22">
                  <c:v>Höfuðborgarsvæðið</c:v>
                </c:pt>
                <c:pt idx="23">
                  <c:v>Suðurnesjabær</c:v>
                </c:pt>
                <c:pt idx="24">
                  <c:v>Reykjanesbær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4.8580246913580245</c:v>
                </c:pt>
                <c:pt idx="1">
                  <c:v>4.8245614035087723</c:v>
                </c:pt>
                <c:pt idx="2">
                  <c:v>4.7753303964757707</c:v>
                </c:pt>
                <c:pt idx="3">
                  <c:v>4.8053097345132745</c:v>
                </c:pt>
                <c:pt idx="4">
                  <c:v>4.8137254901960782</c:v>
                </c:pt>
                <c:pt idx="5">
                  <c:v>4.8205128205128203</c:v>
                </c:pt>
                <c:pt idx="6">
                  <c:v>4.8360655737704921</c:v>
                </c:pt>
                <c:pt idx="7">
                  <c:v>4.7909604519774014</c:v>
                </c:pt>
                <c:pt idx="8">
                  <c:v>4.7594339622641506</c:v>
                </c:pt>
                <c:pt idx="9">
                  <c:v>4.7964071856287429</c:v>
                </c:pt>
                <c:pt idx="10">
                  <c:v>4.7619047619047619</c:v>
                </c:pt>
                <c:pt idx="11">
                  <c:v>4.7653631284916198</c:v>
                </c:pt>
                <c:pt idx="12">
                  <c:v>4.7359307359307357</c:v>
                </c:pt>
                <c:pt idx="13">
                  <c:v>4.76</c:v>
                </c:pt>
                <c:pt idx="14">
                  <c:v>4.6941176470588237</c:v>
                </c:pt>
                <c:pt idx="15">
                  <c:v>4.7458563535911606</c:v>
                </c:pt>
                <c:pt idx="16">
                  <c:v>4.7192982456140351</c:v>
                </c:pt>
                <c:pt idx="17">
                  <c:v>4.6885245901639347</c:v>
                </c:pt>
                <c:pt idx="18">
                  <c:v>4.6718620116375726</c:v>
                </c:pt>
                <c:pt idx="19">
                  <c:v>4.7286821705426361</c:v>
                </c:pt>
                <c:pt idx="20">
                  <c:v>4.595070422535211</c:v>
                </c:pt>
                <c:pt idx="21">
                  <c:v>4.5884615384615381</c:v>
                </c:pt>
                <c:pt idx="22">
                  <c:v>4.4006410256410255</c:v>
                </c:pt>
                <c:pt idx="23">
                  <c:v>4.4285714285714288</c:v>
                </c:pt>
                <c:pt idx="24">
                  <c:v>4.1823204419889501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Skaftafellssýslur</c:v>
                </c:pt>
                <c:pt idx="1">
                  <c:v>N-Vestfirðir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Þingeyjarsýsla</c:v>
                </c:pt>
                <c:pt idx="5">
                  <c:v>Strandir og Reykhólar</c:v>
                </c:pt>
                <c:pt idx="6">
                  <c:v>S-Vestfirðir</c:v>
                </c:pt>
                <c:pt idx="7">
                  <c:v>Rangárvallasýsla</c:v>
                </c:pt>
                <c:pt idx="8">
                  <c:v>Eyjafjörður</c:v>
                </c:pt>
                <c:pt idx="9">
                  <c:v>Fjarðabyggð og Suðurfirðir</c:v>
                </c:pt>
                <c:pt idx="10">
                  <c:v>Dalir</c:v>
                </c:pt>
                <c:pt idx="11">
                  <c:v>Vestmannaeyjabær</c:v>
                </c:pt>
                <c:pt idx="12">
                  <c:v>Borgarfjarðarsvæði</c:v>
                </c:pt>
                <c:pt idx="13">
                  <c:v>A-Húnavatnssýsla</c:v>
                </c:pt>
                <c:pt idx="14">
                  <c:v>Sveitarfélagið Vogar</c:v>
                </c:pt>
                <c:pt idx="15">
                  <c:v>Akureyri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Öll svæði</c:v>
                </c:pt>
                <c:pt idx="19">
                  <c:v>Grindavíkurbær</c:v>
                </c:pt>
                <c:pt idx="20">
                  <c:v>Árnessýsla</c:v>
                </c:pt>
                <c:pt idx="21">
                  <c:v>Akranes og Hvalfjörður</c:v>
                </c:pt>
                <c:pt idx="22">
                  <c:v>Höfuðborgarsvæðið</c:v>
                </c:pt>
                <c:pt idx="23">
                  <c:v>Suðurnesjabær</c:v>
                </c:pt>
                <c:pt idx="24">
                  <c:v>Reykjanesbær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4.84375</c:v>
                </c:pt>
                <c:pt idx="1">
                  <c:v>4.7368421052631575</c:v>
                </c:pt>
                <c:pt idx="2">
                  <c:v>4.7560975609756095</c:v>
                </c:pt>
                <c:pt idx="3">
                  <c:v>4.6415094339622645</c:v>
                </c:pt>
                <c:pt idx="4">
                  <c:v>4.7521367521367521</c:v>
                </c:pt>
                <c:pt idx="5">
                  <c:v>4.8644067796610173</c:v>
                </c:pt>
                <c:pt idx="6">
                  <c:v>4.6363636363636367</c:v>
                </c:pt>
                <c:pt idx="7">
                  <c:v>4.7337662337662341</c:v>
                </c:pt>
                <c:pt idx="8">
                  <c:v>4.7410071942446042</c:v>
                </c:pt>
                <c:pt idx="9">
                  <c:v>4.6315789473684212</c:v>
                </c:pt>
                <c:pt idx="10">
                  <c:v>4.75</c:v>
                </c:pt>
                <c:pt idx="12">
                  <c:v>4.7894736842105265</c:v>
                </c:pt>
                <c:pt idx="13">
                  <c:v>4.8103448275862073</c:v>
                </c:pt>
                <c:pt idx="14">
                  <c:v>4.9090909090909092</c:v>
                </c:pt>
                <c:pt idx="16">
                  <c:v>4.7073170731707314</c:v>
                </c:pt>
                <c:pt idx="17">
                  <c:v>4.7113402061855671</c:v>
                </c:pt>
                <c:pt idx="18">
                  <c:v>4.7364228819695873</c:v>
                </c:pt>
                <c:pt idx="20">
                  <c:v>4.6078431372549016</c:v>
                </c:pt>
                <c:pt idx="21">
                  <c:v>4.833333333333333</c:v>
                </c:pt>
                <c:pt idx="23">
                  <c:v>4.4666666666666668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Skaftafellssýslur</c:v>
                </c:pt>
                <c:pt idx="1">
                  <c:v>N-Vestfirðir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Þingeyjarsýsla</c:v>
                </c:pt>
                <c:pt idx="5">
                  <c:v>Strandir og Reykhólar</c:v>
                </c:pt>
                <c:pt idx="6">
                  <c:v>S-Vestfirðir</c:v>
                </c:pt>
                <c:pt idx="7">
                  <c:v>Rangárvallasýsla</c:v>
                </c:pt>
                <c:pt idx="8">
                  <c:v>Eyjafjörður</c:v>
                </c:pt>
                <c:pt idx="9">
                  <c:v>Fjarðabyggð og Suðurfirðir</c:v>
                </c:pt>
                <c:pt idx="10">
                  <c:v>Dalir</c:v>
                </c:pt>
                <c:pt idx="11">
                  <c:v>Vestmannaeyjabær</c:v>
                </c:pt>
                <c:pt idx="12">
                  <c:v>Borgarfjarðarsvæði</c:v>
                </c:pt>
                <c:pt idx="13">
                  <c:v>A-Húnavatnssýsla</c:v>
                </c:pt>
                <c:pt idx="14">
                  <c:v>Sveitarfélagið Vogar</c:v>
                </c:pt>
                <c:pt idx="15">
                  <c:v>Akureyri</c:v>
                </c:pt>
                <c:pt idx="16">
                  <c:v>Skagafjarðarsýsla</c:v>
                </c:pt>
                <c:pt idx="17">
                  <c:v>V-Húnavatnsýsla</c:v>
                </c:pt>
                <c:pt idx="18">
                  <c:v>Öll svæði</c:v>
                </c:pt>
                <c:pt idx="19">
                  <c:v>Grindavíkurbær</c:v>
                </c:pt>
                <c:pt idx="20">
                  <c:v>Árnessýsla</c:v>
                </c:pt>
                <c:pt idx="21">
                  <c:v>Akranes og Hvalfjörður</c:v>
                </c:pt>
                <c:pt idx="22">
                  <c:v>Höfuðborgarsvæðið</c:v>
                </c:pt>
                <c:pt idx="23">
                  <c:v>Suðurnesjabær</c:v>
                </c:pt>
                <c:pt idx="24">
                  <c:v>Reykjanesbær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1">
                  <c:v>4.464757709251101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C42-4478-A285-2942DB7AA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3BD-8BC7-D6B818F5A54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3BD-8BC7-D6B818F5A54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3BD-8BC7-D6B818F5A54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3BD-8BC7-D6B818F5A54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3BD-8BC7-D6B818F5A54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3BD-8BC7-D6B818F5A54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40-43BD-8BC7-D6B818F5A54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40-43BD-8BC7-D6B818F5A54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40-43BD-8BC7-D6B818F5A54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40-43BD-8BC7-D6B818F5A54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40-43BD-8BC7-D6B818F5A54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40-43BD-8BC7-D6B818F5A54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40-43BD-8BC7-D6B818F5A54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40-43BD-8BC7-D6B818F5A54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40-43BD-8BC7-D6B818F5A54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40-43BD-8BC7-D6B818F5A54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40-43BD-8BC7-D6B818F5A54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40-43BD-8BC7-D6B818F5A54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40-43BD-8BC7-D6B818F5A54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40-43BD-8BC7-D6B818F5A54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40-43BD-8BC7-D6B818F5A54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40-43BD-8BC7-D6B818F5A54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40-43BD-8BC7-D6B818F5A54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40-43BD-8BC7-D6B818F5A54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40-43BD-8BC7-D6B818F5A54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40-43BD-8BC7-D6B818F5A54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40-43BD-8BC7-D6B818F5A54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40-43BD-8BC7-D6B818F5A54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40-43BD-8BC7-D6B818F5A54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40-43BD-8BC7-D6B818F5A54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40-43BD-8BC7-D6B818F5A54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40-43BD-8BC7-D6B818F5A54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40-43BD-8BC7-D6B818F5A54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40-43BD-8BC7-D6B818F5A54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40-43BD-8BC7-D6B818F5A54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A40-43BD-8BC7-D6B818F5A54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A40-43BD-8BC7-D6B818F5A54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A40-43BD-8BC7-D6B818F5A54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A40-43BD-8BC7-D6B818F5A54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A40-43BD-8BC7-D6B818F5A54A}"/>
              </c:ext>
            </c:extLst>
          </c:dPt>
          <c:dLbls>
            <c:dLbl>
              <c:idx val="0"/>
              <c:layout>
                <c:manualLayout>
                  <c:x val="-8.8202760079798253E-3"/>
                  <c:y val="-3.8725212848146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40-43BD-8BC7-D6B818F5A54A}"/>
                </c:ext>
              </c:extLst>
            </c:dLbl>
            <c:dLbl>
              <c:idx val="1"/>
              <c:layout>
                <c:manualLayout>
                  <c:x val="-1.1025358324145534E-2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40-43BD-8BC7-D6B818F5A54A}"/>
                </c:ext>
              </c:extLst>
            </c:dLbl>
            <c:dLbl>
              <c:idx val="2"/>
              <c:layout>
                <c:manualLayout>
                  <c:x val="-8.8202760079797889E-3"/>
                  <c:y val="3.34591418950716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A40-43BD-8BC7-D6B818F5A54A}"/>
                </c:ext>
              </c:extLst>
            </c:dLbl>
            <c:dLbl>
              <c:idx val="3"/>
              <c:layout>
                <c:manualLayout>
                  <c:x val="-3.6451263869231921E-3"/>
                  <c:y val="-3.34591418950716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A40-43BD-8BC7-D6B818F5A54A}"/>
                </c:ext>
              </c:extLst>
            </c:dLbl>
            <c:dLbl>
              <c:idx val="4"/>
              <c:layout>
                <c:manualLayout>
                  <c:x val="-5.8501953889181398E-3"/>
                  <c:y val="-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A40-43BD-8BC7-D6B818F5A54A}"/>
                </c:ext>
              </c:extLst>
            </c:dLbl>
            <c:dLbl>
              <c:idx val="5"/>
              <c:layout>
                <c:manualLayout>
                  <c:x val="-6.61521499448748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40-43BD-8BC7-D6B818F5A54A}"/>
                </c:ext>
              </c:extLst>
            </c:dLbl>
            <c:dLbl>
              <c:idx val="6"/>
              <c:layout>
                <c:manualLayout>
                  <c:x val="-1.4571448583007685E-2"/>
                  <c:y val="-1.4030273651059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A40-43BD-8BC7-D6B818F5A54A}"/>
                </c:ext>
              </c:extLst>
            </c:dLbl>
            <c:dLbl>
              <c:idx val="7"/>
              <c:layout>
                <c:manualLayout>
                  <c:x val="-6.3635743371509446E-3"/>
                  <c:y val="2.65601171131500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A40-43BD-8BC7-D6B818F5A54A}"/>
                </c:ext>
              </c:extLst>
            </c:dLbl>
            <c:dLbl>
              <c:idx val="8"/>
              <c:layout>
                <c:manualLayout>
                  <c:x val="-1.0575666713360351E-2"/>
                  <c:y val="-1.5004301889673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A40-43BD-8BC7-D6B818F5A54A}"/>
                </c:ext>
              </c:extLst>
            </c:dLbl>
            <c:dLbl>
              <c:idx val="9"/>
              <c:layout>
                <c:manualLayout>
                  <c:x val="-4.6355054752370509E-3"/>
                  <c:y val="8.616088041649348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A40-43BD-8BC7-D6B818F5A54A}"/>
                </c:ext>
              </c:extLst>
            </c:dLbl>
            <c:dLbl>
              <c:idx val="10"/>
              <c:layout>
                <c:manualLayout>
                  <c:x val="-4.9078484033175059E-2"/>
                  <c:y val="-2.4885724003723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A40-43BD-8BC7-D6B818F5A54A}"/>
                </c:ext>
              </c:extLst>
            </c:dLbl>
            <c:dLbl>
              <c:idx val="11"/>
              <c:layout>
                <c:manualLayout>
                  <c:x val="-9.3962989619510873E-3"/>
                  <c:y val="1.00867722123775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A40-43BD-8BC7-D6B818F5A54A}"/>
                </c:ext>
              </c:extLst>
            </c:dLbl>
            <c:dLbl>
              <c:idx val="12"/>
              <c:layout>
                <c:manualLayout>
                  <c:x val="-1.0260333392908175E-2"/>
                  <c:y val="-2.4001959544594615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A40-43BD-8BC7-D6B818F5A54A}"/>
                </c:ext>
              </c:extLst>
            </c:dLbl>
            <c:dLbl>
              <c:idx val="13"/>
              <c:layout>
                <c:manualLayout>
                  <c:x val="-1.323041401196972E-2"/>
                  <c:y val="-3.27431860078012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A40-43BD-8BC7-D6B818F5A54A}"/>
                </c:ext>
              </c:extLst>
            </c:dLbl>
            <c:dLbl>
              <c:idx val="14"/>
              <c:layout>
                <c:manualLayout>
                  <c:x val="-6.6152070059848425E-3"/>
                  <c:y val="1.10903413242763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A40-43BD-8BC7-D6B818F5A54A}"/>
                </c:ext>
              </c:extLst>
            </c:dLbl>
            <c:dLbl>
              <c:idx val="15"/>
              <c:layout>
                <c:manualLayout>
                  <c:x val="-7.1912299599561401E-3"/>
                  <c:y val="-1.936363214884004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A40-43BD-8BC7-D6B818F5A54A}"/>
                </c:ext>
              </c:extLst>
            </c:dLbl>
            <c:dLbl>
              <c:idx val="16"/>
              <c:layout>
                <c:manualLayout>
                  <c:x val="-4.9861609579611929E-3"/>
                  <c:y val="-5.87965950861228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A40-43BD-8BC7-D6B818F5A54A}"/>
                </c:ext>
              </c:extLst>
            </c:dLbl>
            <c:dLbl>
              <c:idx val="17"/>
              <c:layout>
                <c:manualLayout>
                  <c:x val="-8.8202760079797889E-3"/>
                  <c:y val="-6.8124536115974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9A40-43BD-8BC7-D6B818F5A54A}"/>
                </c:ext>
              </c:extLst>
            </c:dLbl>
            <c:dLbl>
              <c:idx val="18"/>
              <c:layout>
                <c:manualLayout>
                  <c:x val="-8.82027600797986E-3"/>
                  <c:y val="5.91504701306886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Íþróttir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8731203779289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5-9A40-43BD-8BC7-D6B818F5A54A}"/>
                </c:ext>
              </c:extLst>
            </c:dLbl>
            <c:dLbl>
              <c:idx val="19"/>
              <c:layout>
                <c:manualLayout>
                  <c:x val="-7.1912299599561401E-3"/>
                  <c:y val="-6.689776929481079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9A40-43BD-8BC7-D6B818F5A54A}"/>
                </c:ext>
              </c:extLst>
            </c:dLbl>
            <c:dLbl>
              <c:idx val="20"/>
              <c:layout>
                <c:manualLayout>
                  <c:x val="-1.4571448583007825E-2"/>
                  <c:y val="-2.30088528253178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A40-43BD-8BC7-D6B818F5A54A}"/>
                </c:ext>
              </c:extLst>
            </c:dLbl>
            <c:dLbl>
              <c:idx val="21"/>
              <c:layout>
                <c:manualLayout>
                  <c:x val="-1.073733353298908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9A40-43BD-8BC7-D6B818F5A54A}"/>
                </c:ext>
              </c:extLst>
            </c:dLbl>
            <c:dLbl>
              <c:idx val="22"/>
              <c:layout>
                <c:manualLayout>
                  <c:x val="-1.044932205600357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9A40-43BD-8BC7-D6B818F5A54A}"/>
                </c:ext>
              </c:extLst>
            </c:dLbl>
            <c:dLbl>
              <c:idx val="23"/>
              <c:layout>
                <c:manualLayout>
                  <c:x val="-7.1912299599561401E-3"/>
                  <c:y val="-1.00356911189887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9A40-43BD-8BC7-D6B818F5A54A}"/>
                </c:ext>
              </c:extLst>
            </c:dLbl>
            <c:dLbl>
              <c:idx val="24"/>
              <c:layout>
                <c:manualLayout>
                  <c:x val="-5.8867251464812384E-3"/>
                  <c:y val="-3.6292193701148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A40-43BD-8BC7-D6B818F5A54A}"/>
                </c:ext>
              </c:extLst>
            </c:dLbl>
            <c:dLbl>
              <c:idx val="25"/>
              <c:layout>
                <c:manualLayout>
                  <c:x val="-4.0594825212657533E-3"/>
                  <c:y val="-2.34172964274826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A40-43BD-8BC7-D6B818F5A54A}"/>
                </c:ext>
              </c:extLst>
            </c:dLbl>
            <c:dLbl>
              <c:idx val="26"/>
              <c:layout>
                <c:manualLayout>
                  <c:x val="4.7700014008105379E-4"/>
                  <c:y val="3.61401812906980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9A40-43BD-8BC7-D6B818F5A54A}"/>
                </c:ext>
              </c:extLst>
            </c:dLbl>
            <c:dLbl>
              <c:idx val="27"/>
              <c:layout>
                <c:manualLayout>
                  <c:x val="-8.0552643909130861E-3"/>
                  <c:y val="-8.81959183539497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9A40-43BD-8BC7-D6B818F5A54A}"/>
                </c:ext>
              </c:extLst>
            </c:dLbl>
            <c:dLbl>
              <c:idx val="28"/>
              <c:layout>
                <c:manualLayout>
                  <c:x val="-7.1912299599561401E-3"/>
                  <c:y val="1.2671803769824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9A40-43BD-8BC7-D6B818F5A54A}"/>
                </c:ext>
              </c:extLst>
            </c:dLbl>
            <c:dLbl>
              <c:idx val="29"/>
              <c:layout>
                <c:manualLayout>
                  <c:x val="-1.0737333532989123E-2"/>
                  <c:y val="-1.0421363631328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9A40-43BD-8BC7-D6B818F5A54A}"/>
                </c:ext>
              </c:extLst>
            </c:dLbl>
            <c:dLbl>
              <c:idx val="30"/>
              <c:layout>
                <c:manualLayout>
                  <c:x val="-0.11310639397554861"/>
                  <c:y val="-7.81602272349619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9A40-43BD-8BC7-D6B818F5A54A}"/>
                </c:ext>
              </c:extLst>
            </c:dLbl>
            <c:dLbl>
              <c:idx val="31"/>
              <c:layout>
                <c:manualLayout>
                  <c:x val="-3.3571149099375433E-3"/>
                  <c:y val="3.3459141895062085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9A40-43BD-8BC7-D6B818F5A54A}"/>
                </c:ext>
              </c:extLst>
            </c:dLbl>
            <c:dLbl>
              <c:idx val="32"/>
              <c:layout>
                <c:manualLayout>
                  <c:x val="-5.5621839119324905E-3"/>
                  <c:y val="-6.689776929481557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9A40-43BD-8BC7-D6B818F5A54A}"/>
                </c:ext>
              </c:extLst>
            </c:dLbl>
            <c:dLbl>
              <c:idx val="33"/>
              <c:layout>
                <c:manualLayout>
                  <c:x val="-6.039184052013544E-3"/>
                  <c:y val="6.53817480893824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9A40-43BD-8BC7-D6B818F5A54A}"/>
                </c:ext>
              </c:extLst>
            </c:dLbl>
            <c:dLbl>
              <c:idx val="34"/>
              <c:layout>
                <c:manualLayout>
                  <c:x val="-1.121433367307016E-2"/>
                  <c:y val="2.939932326782733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9A40-43BD-8BC7-D6B818F5A54A}"/>
                </c:ext>
              </c:extLst>
            </c:dLbl>
            <c:dLbl>
              <c:idx val="35"/>
              <c:layout>
                <c:manualLayout>
                  <c:x val="-9.1082874849655084E-3"/>
                  <c:y val="-4.612479131629665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Rafmagn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9A40-43BD-8BC7-D6B818F5A54A}"/>
                </c:ext>
              </c:extLst>
            </c:dLbl>
            <c:dLbl>
              <c:idx val="36"/>
              <c:layout>
                <c:manualLayout>
                  <c:x val="-5.7511725750278957E-3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Umhverfismál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9A40-43BD-8BC7-D6B818F5A54A}"/>
                </c:ext>
              </c:extLst>
            </c:dLbl>
            <c:dLbl>
              <c:idx val="37"/>
              <c:layout>
                <c:manualLayout>
                  <c:x val="-7.9562415770229843E-3"/>
                  <c:y val="-3.943501438681606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Loftgæði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9A40-43BD-8BC7-D6B818F5A54A}"/>
                </c:ext>
              </c:extLst>
            </c:dLbl>
            <c:dLbl>
              <c:idx val="38"/>
              <c:layout>
                <c:manualLayout>
                  <c:x val="-6.9032184829704909E-3"/>
                  <c:y val="-7.481431304545526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Ásýnd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9A40-43BD-8BC7-D6B818F5A54A}"/>
                </c:ext>
              </c:extLst>
            </c:dLbl>
            <c:dLbl>
              <c:idx val="39"/>
              <c:layout>
                <c:manualLayout>
                  <c:x val="-3.9331378639089112E-3"/>
                  <c:y val="-3.943501438681606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Sorpmál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9A40-43BD-8BC7-D6B818F5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-0.45201963092591191</c:v>
                </c:pt>
                <c:pt idx="1">
                  <c:v>-0.44126017067193501</c:v>
                </c:pt>
                <c:pt idx="2">
                  <c:v>-0.35520814121986533</c:v>
                </c:pt>
                <c:pt idx="3">
                  <c:v>-0.33896658696955395</c:v>
                </c:pt>
                <c:pt idx="4">
                  <c:v>-0.51603021855628128</c:v>
                </c:pt>
                <c:pt idx="5">
                  <c:v>-0.40407907399322118</c:v>
                </c:pt>
                <c:pt idx="6">
                  <c:v>6.0337520215481E-3</c:v>
                </c:pt>
                <c:pt idx="7">
                  <c:v>-0.5320683034437681</c:v>
                </c:pt>
                <c:pt idx="8">
                  <c:v>-0.32794567751089509</c:v>
                </c:pt>
                <c:pt idx="9">
                  <c:v>-0.25967260864480401</c:v>
                </c:pt>
                <c:pt idx="10">
                  <c:v>-0.56974453170112804</c:v>
                </c:pt>
                <c:pt idx="11">
                  <c:v>-0.47978544135979151</c:v>
                </c:pt>
                <c:pt idx="12">
                  <c:v>-0.61395956354839543</c:v>
                </c:pt>
                <c:pt idx="13">
                  <c:v>-0.32451057211307921</c:v>
                </c:pt>
                <c:pt idx="14">
                  <c:v>-0.67792564605891714</c:v>
                </c:pt>
                <c:pt idx="15">
                  <c:v>-0.80513359614542246</c:v>
                </c:pt>
                <c:pt idx="16">
                  <c:v>-0.85020368428016502</c:v>
                </c:pt>
                <c:pt idx="17">
                  <c:v>-0.76830345623061991</c:v>
                </c:pt>
                <c:pt idx="18">
                  <c:v>-0.48642316200247837</c:v>
                </c:pt>
                <c:pt idx="19">
                  <c:v>-0.53549857318411398</c:v>
                </c:pt>
                <c:pt idx="20">
                  <c:v>-0.42613656766387642</c:v>
                </c:pt>
                <c:pt idx="21">
                  <c:v>-0.40304474902493936</c:v>
                </c:pt>
                <c:pt idx="22">
                  <c:v>-0.26388600950804797</c:v>
                </c:pt>
                <c:pt idx="23">
                  <c:v>-0.35924993440390107</c:v>
                </c:pt>
                <c:pt idx="24">
                  <c:v>-0.47337875944422159</c:v>
                </c:pt>
                <c:pt idx="25">
                  <c:v>-0.26263333695112046</c:v>
                </c:pt>
                <c:pt idx="26">
                  <c:v>-0.23648742737784012</c:v>
                </c:pt>
                <c:pt idx="27">
                  <c:v>-0.37667129607833916</c:v>
                </c:pt>
                <c:pt idx="28">
                  <c:v>-1.1701261701261698</c:v>
                </c:pt>
                <c:pt idx="29">
                  <c:v>-0.93474642236558614</c:v>
                </c:pt>
                <c:pt idx="30">
                  <c:v>-7.9949238578680415E-2</c:v>
                </c:pt>
                <c:pt idx="31">
                  <c:v>-0.22948852229320149</c:v>
                </c:pt>
                <c:pt idx="32">
                  <c:v>-0.56328893881044095</c:v>
                </c:pt>
                <c:pt idx="33">
                  <c:v>-0.89269456901198074</c:v>
                </c:pt>
                <c:pt idx="34">
                  <c:v>-1.1041245730119336</c:v>
                </c:pt>
                <c:pt idx="35">
                  <c:v>-0.66590105165055125</c:v>
                </c:pt>
                <c:pt idx="36">
                  <c:v>-0.43175213117824329</c:v>
                </c:pt>
                <c:pt idx="37">
                  <c:v>-0.19131080425496627</c:v>
                </c:pt>
                <c:pt idx="38">
                  <c:v>-0.37964820591463821</c:v>
                </c:pt>
                <c:pt idx="39">
                  <c:v>-0.45586879882410525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-0.15242741164419948</c:v>
                </c:pt>
                <c:pt idx="1">
                  <c:v>-0.41819009244048333</c:v>
                </c:pt>
                <c:pt idx="2">
                  <c:v>-0.27671103797846897</c:v>
                </c:pt>
                <c:pt idx="3">
                  <c:v>2.890675110623997E-2</c:v>
                </c:pt>
                <c:pt idx="4">
                  <c:v>-0.31807019484273535</c:v>
                </c:pt>
                <c:pt idx="5">
                  <c:v>-0.1903106051506156</c:v>
                </c:pt>
                <c:pt idx="6">
                  <c:v>7.4951790209799807E-2</c:v>
                </c:pt>
                <c:pt idx="7">
                  <c:v>-0.2708289082412918</c:v>
                </c:pt>
                <c:pt idx="8">
                  <c:v>0.31954504875867507</c:v>
                </c:pt>
                <c:pt idx="9">
                  <c:v>-0.57384679691627616</c:v>
                </c:pt>
                <c:pt idx="10">
                  <c:v>-7.1068031570952872E-2</c:v>
                </c:pt>
                <c:pt idx="11">
                  <c:v>0.14474536165048724</c:v>
                </c:pt>
                <c:pt idx="12">
                  <c:v>0.50835369641747752</c:v>
                </c:pt>
                <c:pt idx="13">
                  <c:v>0.37705207801361551</c:v>
                </c:pt>
                <c:pt idx="14">
                  <c:v>-8.0051985701207418E-2</c:v>
                </c:pt>
                <c:pt idx="15">
                  <c:v>-0.22578502916314669</c:v>
                </c:pt>
                <c:pt idx="16">
                  <c:v>-0.28274388710168497</c:v>
                </c:pt>
                <c:pt idx="17">
                  <c:v>1.8567916102162574E-2</c:v>
                </c:pt>
                <c:pt idx="18">
                  <c:v>-6.7693499323651096E-2</c:v>
                </c:pt>
                <c:pt idx="19">
                  <c:v>0.26806799797717717</c:v>
                </c:pt>
                <c:pt idx="20">
                  <c:v>0.3152654098448493</c:v>
                </c:pt>
                <c:pt idx="21">
                  <c:v>-0.37926151119219398</c:v>
                </c:pt>
                <c:pt idx="22">
                  <c:v>-0.31706013499998331</c:v>
                </c:pt>
                <c:pt idx="23">
                  <c:v>-9.72434526942898E-2</c:v>
                </c:pt>
                <c:pt idx="24">
                  <c:v>-2.5929652859145058E-2</c:v>
                </c:pt>
                <c:pt idx="25">
                  <c:v>-0.10931868322550242</c:v>
                </c:pt>
                <c:pt idx="26">
                  <c:v>3.3902054246404134E-4</c:v>
                </c:pt>
                <c:pt idx="27">
                  <c:v>-7.7654407140442139E-2</c:v>
                </c:pt>
                <c:pt idx="28">
                  <c:v>-8.4138840792620684E-2</c:v>
                </c:pt>
                <c:pt idx="29">
                  <c:v>1.3467234523637739E-2</c:v>
                </c:pt>
                <c:pt idx="30">
                  <c:v>-0.46979521255437939</c:v>
                </c:pt>
                <c:pt idx="31">
                  <c:v>-0.16078184276506668</c:v>
                </c:pt>
                <c:pt idx="32">
                  <c:v>0.19136980321975949</c:v>
                </c:pt>
                <c:pt idx="33">
                  <c:v>-0.38008793346434055</c:v>
                </c:pt>
                <c:pt idx="34">
                  <c:v>0.11132138180086537</c:v>
                </c:pt>
                <c:pt idx="35">
                  <c:v>0.26144536511826466</c:v>
                </c:pt>
                <c:pt idx="36">
                  <c:v>9.309571422718621E-2</c:v>
                </c:pt>
                <c:pt idx="37">
                  <c:v>0.10537876740347141</c:v>
                </c:pt>
                <c:pt idx="38">
                  <c:v>0.19641544971840341</c:v>
                </c:pt>
                <c:pt idx="39">
                  <c:v>0.15769936751153013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9A40-43BD-8BC7-D6B818F5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  <c:max val="0.1"/>
          <c:min val="-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ax val="0.60000000000000009"/>
          <c:min val="-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Rangárvallasýsla</c:v>
                </c:pt>
                <c:pt idx="4">
                  <c:v>Árnessýsla</c:v>
                </c:pt>
                <c:pt idx="5">
                  <c:v>Eyjafjörður</c:v>
                </c:pt>
                <c:pt idx="6">
                  <c:v>Þingeyjarsýsla</c:v>
                </c:pt>
                <c:pt idx="7">
                  <c:v>Reykjanesbær</c:v>
                </c:pt>
                <c:pt idx="8">
                  <c:v>Öll svæði</c:v>
                </c:pt>
                <c:pt idx="9">
                  <c:v>Skagafjarðarsýsla</c:v>
                </c:pt>
                <c:pt idx="10">
                  <c:v>Grindavíkurbær</c:v>
                </c:pt>
                <c:pt idx="11">
                  <c:v>Borgarfjarðarsvæði</c:v>
                </c:pt>
                <c:pt idx="12">
                  <c:v>V-Húnavatnsýsla</c:v>
                </c:pt>
                <c:pt idx="13">
                  <c:v>A-Húnavatnssýsla</c:v>
                </c:pt>
                <c:pt idx="14">
                  <c:v>Dalir</c:v>
                </c:pt>
                <c:pt idx="15">
                  <c:v>Vestmannaeyjabær</c:v>
                </c:pt>
                <c:pt idx="16">
                  <c:v>Suðurnesjabær</c:v>
                </c:pt>
                <c:pt idx="17">
                  <c:v>Skaftafellssýslur</c:v>
                </c:pt>
                <c:pt idx="18">
                  <c:v>Strandir og Reykhólar</c:v>
                </c:pt>
                <c:pt idx="19">
                  <c:v>N-Vestfirðir</c:v>
                </c:pt>
                <c:pt idx="20">
                  <c:v>Hérað og N-Múlasýsla</c:v>
                </c:pt>
                <c:pt idx="21">
                  <c:v>Fjarðabyggð og Suðurfirðir</c:v>
                </c:pt>
                <c:pt idx="22">
                  <c:v>Snæfellsnes</c:v>
                </c:pt>
                <c:pt idx="23">
                  <c:v>Sveitarfélagið Vogar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4.5780795344325895</c:v>
                </c:pt>
                <c:pt idx="1">
                  <c:v>4.4556962025316453</c:v>
                </c:pt>
                <c:pt idx="2">
                  <c:v>4.3985401459854012</c:v>
                </c:pt>
                <c:pt idx="3">
                  <c:v>4.3551401869158877</c:v>
                </c:pt>
                <c:pt idx="4">
                  <c:v>4.1393939393939396</c:v>
                </c:pt>
                <c:pt idx="5">
                  <c:v>4.0999999999999996</c:v>
                </c:pt>
                <c:pt idx="6">
                  <c:v>4.094086021505376</c:v>
                </c:pt>
                <c:pt idx="7">
                  <c:v>4.0060606060606059</c:v>
                </c:pt>
                <c:pt idx="8">
                  <c:v>3.9792000000000001</c:v>
                </c:pt>
                <c:pt idx="9">
                  <c:v>3.9770491803278687</c:v>
                </c:pt>
                <c:pt idx="10">
                  <c:v>3.9353448275862069</c:v>
                </c:pt>
                <c:pt idx="11">
                  <c:v>3.9279069767441861</c:v>
                </c:pt>
                <c:pt idx="12">
                  <c:v>3.8310502283105023</c:v>
                </c:pt>
                <c:pt idx="13">
                  <c:v>3.7244897959183674</c:v>
                </c:pt>
                <c:pt idx="14">
                  <c:v>3.7053571428571428</c:v>
                </c:pt>
                <c:pt idx="15">
                  <c:v>3.683890577507599</c:v>
                </c:pt>
                <c:pt idx="16">
                  <c:v>3.6833333333333331</c:v>
                </c:pt>
                <c:pt idx="17">
                  <c:v>3.6643356643356642</c:v>
                </c:pt>
                <c:pt idx="18">
                  <c:v>3.6518518518518519</c:v>
                </c:pt>
                <c:pt idx="19">
                  <c:v>3.620037807183365</c:v>
                </c:pt>
                <c:pt idx="20">
                  <c:v>3.6061269146608317</c:v>
                </c:pt>
                <c:pt idx="21">
                  <c:v>3.5380281690140847</c:v>
                </c:pt>
                <c:pt idx="22">
                  <c:v>3.409313725490196</c:v>
                </c:pt>
                <c:pt idx="23">
                  <c:v>3.4087591240875912</c:v>
                </c:pt>
                <c:pt idx="24">
                  <c:v>3.2970297029702968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Rangárvallasýsla</c:v>
                </c:pt>
                <c:pt idx="4">
                  <c:v>Árnessýsla</c:v>
                </c:pt>
                <c:pt idx="5">
                  <c:v>Eyjafjörður</c:v>
                </c:pt>
                <c:pt idx="6">
                  <c:v>Þingeyjarsýsla</c:v>
                </c:pt>
                <c:pt idx="7">
                  <c:v>Reykjanesbær</c:v>
                </c:pt>
                <c:pt idx="8">
                  <c:v>Öll svæði</c:v>
                </c:pt>
                <c:pt idx="9">
                  <c:v>Skagafjarðarsýsla</c:v>
                </c:pt>
                <c:pt idx="10">
                  <c:v>Grindavíkurbær</c:v>
                </c:pt>
                <c:pt idx="11">
                  <c:v>Borgarfjarðarsvæði</c:v>
                </c:pt>
                <c:pt idx="12">
                  <c:v>V-Húnavatnsýsla</c:v>
                </c:pt>
                <c:pt idx="13">
                  <c:v>A-Húnavatnssýsla</c:v>
                </c:pt>
                <c:pt idx="14">
                  <c:v>Dalir</c:v>
                </c:pt>
                <c:pt idx="15">
                  <c:v>Vestmannaeyjabær</c:v>
                </c:pt>
                <c:pt idx="16">
                  <c:v>Suðurnesjabær</c:v>
                </c:pt>
                <c:pt idx="17">
                  <c:v>Skaftafellssýslur</c:v>
                </c:pt>
                <c:pt idx="18">
                  <c:v>Strandir og Reykhólar</c:v>
                </c:pt>
                <c:pt idx="19">
                  <c:v>N-Vestfirðir</c:v>
                </c:pt>
                <c:pt idx="20">
                  <c:v>Hérað og N-Múlasýsla</c:v>
                </c:pt>
                <c:pt idx="21">
                  <c:v>Fjarðabyggð og Suðurfirðir</c:v>
                </c:pt>
                <c:pt idx="22">
                  <c:v>Snæfellsnes</c:v>
                </c:pt>
                <c:pt idx="23">
                  <c:v>Sveitarfélagið Vogar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4.5454545454545459</c:v>
                </c:pt>
                <c:pt idx="1">
                  <c:v>4.617647058823529</c:v>
                </c:pt>
                <c:pt idx="2">
                  <c:v>4.4395604395604398</c:v>
                </c:pt>
                <c:pt idx="3">
                  <c:v>4.2368421052631575</c:v>
                </c:pt>
                <c:pt idx="4">
                  <c:v>4.125</c:v>
                </c:pt>
                <c:pt idx="5">
                  <c:v>3.9459459459459461</c:v>
                </c:pt>
                <c:pt idx="6">
                  <c:v>3.9814814814814814</c:v>
                </c:pt>
                <c:pt idx="7">
                  <c:v>3.9824561403508771</c:v>
                </c:pt>
                <c:pt idx="8">
                  <c:v>4.0731884057971017</c:v>
                </c:pt>
                <c:pt idx="9">
                  <c:v>4</c:v>
                </c:pt>
                <c:pt idx="10">
                  <c:v>3.967741935483871</c:v>
                </c:pt>
                <c:pt idx="11">
                  <c:v>3.8307692307692309</c:v>
                </c:pt>
                <c:pt idx="12">
                  <c:v>4.1333333333333337</c:v>
                </c:pt>
                <c:pt idx="13">
                  <c:v>3.6666666666666665</c:v>
                </c:pt>
                <c:pt idx="14">
                  <c:v>3.3571428571428572</c:v>
                </c:pt>
                <c:pt idx="15">
                  <c:v>3.8333333333333335</c:v>
                </c:pt>
                <c:pt idx="16">
                  <c:v>4.145833333333333</c:v>
                </c:pt>
                <c:pt idx="17">
                  <c:v>3.7878787878787881</c:v>
                </c:pt>
                <c:pt idx="18">
                  <c:v>3.5294117647058822</c:v>
                </c:pt>
                <c:pt idx="19">
                  <c:v>3.625</c:v>
                </c:pt>
                <c:pt idx="20">
                  <c:v>3.8392857142857144</c:v>
                </c:pt>
                <c:pt idx="21">
                  <c:v>3.5660377358490565</c:v>
                </c:pt>
                <c:pt idx="22">
                  <c:v>3.3194444444444446</c:v>
                </c:pt>
                <c:pt idx="23">
                  <c:v>3.55</c:v>
                </c:pt>
                <c:pt idx="24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Rangárvallasýsla</c:v>
                </c:pt>
                <c:pt idx="4">
                  <c:v>Árnessýsla</c:v>
                </c:pt>
                <c:pt idx="5">
                  <c:v>Eyjafjörður</c:v>
                </c:pt>
                <c:pt idx="6">
                  <c:v>Þingeyjarsýsla</c:v>
                </c:pt>
                <c:pt idx="7">
                  <c:v>Reykjanesbær</c:v>
                </c:pt>
                <c:pt idx="8">
                  <c:v>Öll svæði</c:v>
                </c:pt>
                <c:pt idx="9">
                  <c:v>Skagafjarðarsýsla</c:v>
                </c:pt>
                <c:pt idx="10">
                  <c:v>Grindavíkurbær</c:v>
                </c:pt>
                <c:pt idx="11">
                  <c:v>Borgarfjarðarsvæði</c:v>
                </c:pt>
                <c:pt idx="12">
                  <c:v>V-Húnavatnsýsla</c:v>
                </c:pt>
                <c:pt idx="13">
                  <c:v>A-Húnavatnssýsla</c:v>
                </c:pt>
                <c:pt idx="14">
                  <c:v>Dalir</c:v>
                </c:pt>
                <c:pt idx="15">
                  <c:v>Vestmannaeyjabær</c:v>
                </c:pt>
                <c:pt idx="16">
                  <c:v>Suðurnesjabær</c:v>
                </c:pt>
                <c:pt idx="17">
                  <c:v>Skaftafellssýslur</c:v>
                </c:pt>
                <c:pt idx="18">
                  <c:v>Strandir og Reykhólar</c:v>
                </c:pt>
                <c:pt idx="19">
                  <c:v>N-Vestfirðir</c:v>
                </c:pt>
                <c:pt idx="20">
                  <c:v>Hérað og N-Múlasýsla</c:v>
                </c:pt>
                <c:pt idx="21">
                  <c:v>Fjarðabyggð og Suðurfirðir</c:v>
                </c:pt>
                <c:pt idx="22">
                  <c:v>Snæfellsnes</c:v>
                </c:pt>
                <c:pt idx="23">
                  <c:v>Sveitarfélagið Vogar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4.559105431309904</c:v>
                </c:pt>
                <c:pt idx="1">
                  <c:v>4.4108527131782944</c:v>
                </c:pt>
                <c:pt idx="2">
                  <c:v>4.3508287292817682</c:v>
                </c:pt>
                <c:pt idx="3">
                  <c:v>4.3295454545454541</c:v>
                </c:pt>
                <c:pt idx="4">
                  <c:v>4.1263157894736846</c:v>
                </c:pt>
                <c:pt idx="5">
                  <c:v>4.0287081339712918</c:v>
                </c:pt>
                <c:pt idx="6">
                  <c:v>4.0742574257425739</c:v>
                </c:pt>
                <c:pt idx="7">
                  <c:v>3.9836065573770494</c:v>
                </c:pt>
                <c:pt idx="8">
                  <c:v>3.9864016736401675</c:v>
                </c:pt>
                <c:pt idx="9">
                  <c:v>3.9112426035502961</c:v>
                </c:pt>
                <c:pt idx="10">
                  <c:v>3.9767441860465116</c:v>
                </c:pt>
                <c:pt idx="11">
                  <c:v>3.9336283185840708</c:v>
                </c:pt>
                <c:pt idx="12">
                  <c:v>3.8479999999999999</c:v>
                </c:pt>
                <c:pt idx="13">
                  <c:v>3.7835051546391751</c:v>
                </c:pt>
                <c:pt idx="14">
                  <c:v>3.5873015873015874</c:v>
                </c:pt>
                <c:pt idx="15">
                  <c:v>3.8146067415730336</c:v>
                </c:pt>
                <c:pt idx="16">
                  <c:v>3.6708860759493671</c:v>
                </c:pt>
                <c:pt idx="17">
                  <c:v>3.6794871794871793</c:v>
                </c:pt>
                <c:pt idx="18">
                  <c:v>3.7066666666666666</c:v>
                </c:pt>
                <c:pt idx="19">
                  <c:v>3.5663082437275984</c:v>
                </c:pt>
                <c:pt idx="20">
                  <c:v>3.6355555555555554</c:v>
                </c:pt>
                <c:pt idx="21">
                  <c:v>3.5988023952095807</c:v>
                </c:pt>
                <c:pt idx="22">
                  <c:v>3.5088495575221237</c:v>
                </c:pt>
                <c:pt idx="23">
                  <c:v>3.4166666666666665</c:v>
                </c:pt>
                <c:pt idx="24">
                  <c:v>3.3934426229508197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Rangárvallasýsla</c:v>
                </c:pt>
                <c:pt idx="4">
                  <c:v>Árnessýsla</c:v>
                </c:pt>
                <c:pt idx="5">
                  <c:v>Eyjafjörður</c:v>
                </c:pt>
                <c:pt idx="6">
                  <c:v>Þingeyjarsýsla</c:v>
                </c:pt>
                <c:pt idx="7">
                  <c:v>Reykjanesbær</c:v>
                </c:pt>
                <c:pt idx="8">
                  <c:v>Öll svæði</c:v>
                </c:pt>
                <c:pt idx="9">
                  <c:v>Skagafjarðarsýsla</c:v>
                </c:pt>
                <c:pt idx="10">
                  <c:v>Grindavíkurbær</c:v>
                </c:pt>
                <c:pt idx="11">
                  <c:v>Borgarfjarðarsvæði</c:v>
                </c:pt>
                <c:pt idx="12">
                  <c:v>V-Húnavatnsýsla</c:v>
                </c:pt>
                <c:pt idx="13">
                  <c:v>A-Húnavatnssýsla</c:v>
                </c:pt>
                <c:pt idx="14">
                  <c:v>Dalir</c:v>
                </c:pt>
                <c:pt idx="15">
                  <c:v>Vestmannaeyjabær</c:v>
                </c:pt>
                <c:pt idx="16">
                  <c:v>Suðurnesjabær</c:v>
                </c:pt>
                <c:pt idx="17">
                  <c:v>Skaftafellssýslur</c:v>
                </c:pt>
                <c:pt idx="18">
                  <c:v>Strandir og Reykhólar</c:v>
                </c:pt>
                <c:pt idx="19">
                  <c:v>N-Vestfirðir</c:v>
                </c:pt>
                <c:pt idx="20">
                  <c:v>Hérað og N-Múlasýsla</c:v>
                </c:pt>
                <c:pt idx="21">
                  <c:v>Fjarðabyggð og Suðurfirðir</c:v>
                </c:pt>
                <c:pt idx="22">
                  <c:v>Snæfellsnes</c:v>
                </c:pt>
                <c:pt idx="23">
                  <c:v>Sveitarfélagið Vogar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4.708333333333333</c:v>
                </c:pt>
                <c:pt idx="3">
                  <c:v>4.2745098039215685</c:v>
                </c:pt>
                <c:pt idx="4">
                  <c:v>3.970873786407767</c:v>
                </c:pt>
                <c:pt idx="5">
                  <c:v>4.1884057971014492</c:v>
                </c:pt>
                <c:pt idx="6">
                  <c:v>4.3275862068965516</c:v>
                </c:pt>
                <c:pt idx="8">
                  <c:v>3.8798252002913327</c:v>
                </c:pt>
                <c:pt idx="9">
                  <c:v>3.8024691358024691</c:v>
                </c:pt>
                <c:pt idx="11">
                  <c:v>3.3609022556390977</c:v>
                </c:pt>
                <c:pt idx="12">
                  <c:v>3.7474747474747474</c:v>
                </c:pt>
                <c:pt idx="13">
                  <c:v>4.3448275862068968</c:v>
                </c:pt>
                <c:pt idx="14">
                  <c:v>3.84375</c:v>
                </c:pt>
                <c:pt idx="16">
                  <c:v>2.8666666666666667</c:v>
                </c:pt>
                <c:pt idx="17">
                  <c:v>3.7065217391304346</c:v>
                </c:pt>
                <c:pt idx="18">
                  <c:v>4.0714285714285712</c:v>
                </c:pt>
                <c:pt idx="19">
                  <c:v>3.3684210526315788</c:v>
                </c:pt>
                <c:pt idx="20">
                  <c:v>3.2771084337349397</c:v>
                </c:pt>
                <c:pt idx="21">
                  <c:v>3.05</c:v>
                </c:pt>
                <c:pt idx="22">
                  <c:v>3.9245283018867925</c:v>
                </c:pt>
                <c:pt idx="23">
                  <c:v>3.0909090909090908</c:v>
                </c:pt>
                <c:pt idx="24">
                  <c:v>2.9047619047619047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Rangárvallasýsla</c:v>
                </c:pt>
                <c:pt idx="4">
                  <c:v>Árnessýsla</c:v>
                </c:pt>
                <c:pt idx="5">
                  <c:v>Eyjafjörður</c:v>
                </c:pt>
                <c:pt idx="6">
                  <c:v>Þingeyjarsýsla</c:v>
                </c:pt>
                <c:pt idx="7">
                  <c:v>Reykjanesbær</c:v>
                </c:pt>
                <c:pt idx="8">
                  <c:v>Öll svæði</c:v>
                </c:pt>
                <c:pt idx="9">
                  <c:v>Skagafjarðarsýsla</c:v>
                </c:pt>
                <c:pt idx="10">
                  <c:v>Grindavíkurbær</c:v>
                </c:pt>
                <c:pt idx="11">
                  <c:v>Borgarfjarðarsvæði</c:v>
                </c:pt>
                <c:pt idx="12">
                  <c:v>V-Húnavatnsýsla</c:v>
                </c:pt>
                <c:pt idx="13">
                  <c:v>A-Húnavatnssýsla</c:v>
                </c:pt>
                <c:pt idx="14">
                  <c:v>Dalir</c:v>
                </c:pt>
                <c:pt idx="15">
                  <c:v>Vestmannaeyjabær</c:v>
                </c:pt>
                <c:pt idx="16">
                  <c:v>Suðurnesjabær</c:v>
                </c:pt>
                <c:pt idx="17">
                  <c:v>Skaftafellssýslur</c:v>
                </c:pt>
                <c:pt idx="18">
                  <c:v>Strandir og Reykhólar</c:v>
                </c:pt>
                <c:pt idx="19">
                  <c:v>N-Vestfirðir</c:v>
                </c:pt>
                <c:pt idx="20">
                  <c:v>Hérað og N-Múlasýsla</c:v>
                </c:pt>
                <c:pt idx="21">
                  <c:v>Fjarðabyggð og Suðurfirðir</c:v>
                </c:pt>
                <c:pt idx="22">
                  <c:v>Snæfellsnes</c:v>
                </c:pt>
                <c:pt idx="23">
                  <c:v>Sveitarfélagið Vogar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">
                  <c:v>4.4412416851441243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8EA-4BDE-85E1-D86C27C9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247-4671-8983-70BE92D8E725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Suðurnesjabær</c:v>
                </c:pt>
                <c:pt idx="3">
                  <c:v>Grindavíkurbær</c:v>
                </c:pt>
                <c:pt idx="4">
                  <c:v>Árnessýsla</c:v>
                </c:pt>
                <c:pt idx="5">
                  <c:v>Rangárvallasýsla</c:v>
                </c:pt>
                <c:pt idx="6">
                  <c:v>Reykjanesbær</c:v>
                </c:pt>
                <c:pt idx="7">
                  <c:v>Akureyri</c:v>
                </c:pt>
                <c:pt idx="8">
                  <c:v>A-Húnavatnssýsla</c:v>
                </c:pt>
                <c:pt idx="9">
                  <c:v>Vestmannaeyjabær</c:v>
                </c:pt>
                <c:pt idx="10">
                  <c:v>Þingeyjarsýsla</c:v>
                </c:pt>
                <c:pt idx="11">
                  <c:v>Sveitarfélagið Vogar</c:v>
                </c:pt>
                <c:pt idx="12">
                  <c:v>Borgarfjarðarsvæði</c:v>
                </c:pt>
                <c:pt idx="13">
                  <c:v>Öll svæði</c:v>
                </c:pt>
                <c:pt idx="14">
                  <c:v>Hérað og N-Múlasýsla</c:v>
                </c:pt>
                <c:pt idx="15">
                  <c:v>Snæfellsnes</c:v>
                </c:pt>
                <c:pt idx="16">
                  <c:v>Eyjafjörður</c:v>
                </c:pt>
                <c:pt idx="17">
                  <c:v>Fjarðabyggð og Suðurfirðir</c:v>
                </c:pt>
                <c:pt idx="18">
                  <c:v>Skagafjarðarsýsla</c:v>
                </c:pt>
                <c:pt idx="19">
                  <c:v>Skaftafellssýslur</c:v>
                </c:pt>
                <c:pt idx="20">
                  <c:v>Dalir</c:v>
                </c:pt>
                <c:pt idx="21">
                  <c:v>V-Húnavatnsýsla</c:v>
                </c:pt>
                <c:pt idx="22">
                  <c:v>Strandir og Reykhólar</c:v>
                </c:pt>
                <c:pt idx="23">
                  <c:v>N-Vestfirðir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4.5039920159680635</c:v>
                </c:pt>
                <c:pt idx="1">
                  <c:v>4.4322033898305087</c:v>
                </c:pt>
                <c:pt idx="2">
                  <c:v>4.2808219178082192</c:v>
                </c:pt>
                <c:pt idx="3">
                  <c:v>4.2260869565217387</c:v>
                </c:pt>
                <c:pt idx="4">
                  <c:v>4.2188139059304701</c:v>
                </c:pt>
                <c:pt idx="5">
                  <c:v>4.2006369426751595</c:v>
                </c:pt>
                <c:pt idx="6">
                  <c:v>4.1739130434782608</c:v>
                </c:pt>
                <c:pt idx="7">
                  <c:v>4.1160714285714288</c:v>
                </c:pt>
                <c:pt idx="8">
                  <c:v>4.0969387755102042</c:v>
                </c:pt>
                <c:pt idx="9">
                  <c:v>4.0484848484848488</c:v>
                </c:pt>
                <c:pt idx="10">
                  <c:v>4.0377358490566042</c:v>
                </c:pt>
                <c:pt idx="11">
                  <c:v>4.0148148148148151</c:v>
                </c:pt>
                <c:pt idx="12">
                  <c:v>4.0140515222482431</c:v>
                </c:pt>
                <c:pt idx="13">
                  <c:v>4.0035821585394036</c:v>
                </c:pt>
                <c:pt idx="14">
                  <c:v>3.9688888888888889</c:v>
                </c:pt>
                <c:pt idx="15">
                  <c:v>3.9079601990049753</c:v>
                </c:pt>
                <c:pt idx="16">
                  <c:v>3.8275862068965516</c:v>
                </c:pt>
                <c:pt idx="17">
                  <c:v>3.7126760563380281</c:v>
                </c:pt>
                <c:pt idx="18">
                  <c:v>3.6960784313725492</c:v>
                </c:pt>
                <c:pt idx="19">
                  <c:v>3.6816608996539792</c:v>
                </c:pt>
                <c:pt idx="20">
                  <c:v>3.6071428571428572</c:v>
                </c:pt>
                <c:pt idx="21">
                  <c:v>3.5391705069124426</c:v>
                </c:pt>
                <c:pt idx="22">
                  <c:v>3.4275362318840581</c:v>
                </c:pt>
                <c:pt idx="23">
                  <c:v>3.3931297709923665</c:v>
                </c:pt>
                <c:pt idx="24">
                  <c:v>2.896551724137931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Suðurnesjabær</c:v>
                </c:pt>
                <c:pt idx="3">
                  <c:v>Grindavíkurbær</c:v>
                </c:pt>
                <c:pt idx="4">
                  <c:v>Árnessýsla</c:v>
                </c:pt>
                <c:pt idx="5">
                  <c:v>Rangárvallasýsla</c:v>
                </c:pt>
                <c:pt idx="6">
                  <c:v>Reykjanesbær</c:v>
                </c:pt>
                <c:pt idx="7">
                  <c:v>Akureyri</c:v>
                </c:pt>
                <c:pt idx="8">
                  <c:v>A-Húnavatnssýsla</c:v>
                </c:pt>
                <c:pt idx="9">
                  <c:v>Vestmannaeyjabær</c:v>
                </c:pt>
                <c:pt idx="10">
                  <c:v>Þingeyjarsýsla</c:v>
                </c:pt>
                <c:pt idx="11">
                  <c:v>Sveitarfélagið Vogar</c:v>
                </c:pt>
                <c:pt idx="12">
                  <c:v>Borgarfjarðarsvæði</c:v>
                </c:pt>
                <c:pt idx="13">
                  <c:v>Öll svæði</c:v>
                </c:pt>
                <c:pt idx="14">
                  <c:v>Hérað og N-Múlasýsla</c:v>
                </c:pt>
                <c:pt idx="15">
                  <c:v>Snæfellsnes</c:v>
                </c:pt>
                <c:pt idx="16">
                  <c:v>Eyjafjörður</c:v>
                </c:pt>
                <c:pt idx="17">
                  <c:v>Fjarðabyggð og Suðurfirðir</c:v>
                </c:pt>
                <c:pt idx="18">
                  <c:v>Skagafjarðarsýsla</c:v>
                </c:pt>
                <c:pt idx="19">
                  <c:v>Skaftafellssýslur</c:v>
                </c:pt>
                <c:pt idx="20">
                  <c:v>Dalir</c:v>
                </c:pt>
                <c:pt idx="21">
                  <c:v>V-Húnavatnsýsla</c:v>
                </c:pt>
                <c:pt idx="22">
                  <c:v>Strandir og Reykhólar</c:v>
                </c:pt>
                <c:pt idx="23">
                  <c:v>N-Vestfirðir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4.5126582278481013</c:v>
                </c:pt>
                <c:pt idx="1">
                  <c:v>4.4705882352941178</c:v>
                </c:pt>
                <c:pt idx="2">
                  <c:v>4.2127659574468082</c:v>
                </c:pt>
                <c:pt idx="3">
                  <c:v>4.2666666666666666</c:v>
                </c:pt>
                <c:pt idx="4">
                  <c:v>4.2166666666666668</c:v>
                </c:pt>
                <c:pt idx="5">
                  <c:v>4.2105263157894735</c:v>
                </c:pt>
                <c:pt idx="6">
                  <c:v>4.3396226415094343</c:v>
                </c:pt>
                <c:pt idx="7">
                  <c:v>4.3522727272727275</c:v>
                </c:pt>
                <c:pt idx="8">
                  <c:v>3.7894736842105261</c:v>
                </c:pt>
                <c:pt idx="9">
                  <c:v>3.9722222222222223</c:v>
                </c:pt>
                <c:pt idx="10">
                  <c:v>3.8888888888888888</c:v>
                </c:pt>
                <c:pt idx="11">
                  <c:v>3.9</c:v>
                </c:pt>
                <c:pt idx="12">
                  <c:v>3.84375</c:v>
                </c:pt>
                <c:pt idx="13">
                  <c:v>4.1030619865571323</c:v>
                </c:pt>
                <c:pt idx="14">
                  <c:v>4.25</c:v>
                </c:pt>
                <c:pt idx="15">
                  <c:v>4.0428571428571427</c:v>
                </c:pt>
                <c:pt idx="16">
                  <c:v>3.6388888888888888</c:v>
                </c:pt>
                <c:pt idx="17">
                  <c:v>3.7735849056603774</c:v>
                </c:pt>
                <c:pt idx="18">
                  <c:v>4.0270270270270272</c:v>
                </c:pt>
                <c:pt idx="19">
                  <c:v>3.59375</c:v>
                </c:pt>
                <c:pt idx="20">
                  <c:v>3.8571428571428572</c:v>
                </c:pt>
                <c:pt idx="21">
                  <c:v>3.4827586206896552</c:v>
                </c:pt>
                <c:pt idx="22">
                  <c:v>3.1875</c:v>
                </c:pt>
                <c:pt idx="23">
                  <c:v>3.5081967213114753</c:v>
                </c:pt>
                <c:pt idx="24">
                  <c:v>3.1304347826086958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Suðurnesjabær</c:v>
                </c:pt>
                <c:pt idx="3">
                  <c:v>Grindavíkurbær</c:v>
                </c:pt>
                <c:pt idx="4">
                  <c:v>Árnessýsla</c:v>
                </c:pt>
                <c:pt idx="5">
                  <c:v>Rangárvallasýsla</c:v>
                </c:pt>
                <c:pt idx="6">
                  <c:v>Reykjanesbær</c:v>
                </c:pt>
                <c:pt idx="7">
                  <c:v>Akureyri</c:v>
                </c:pt>
                <c:pt idx="8">
                  <c:v>A-Húnavatnssýsla</c:v>
                </c:pt>
                <c:pt idx="9">
                  <c:v>Vestmannaeyjabær</c:v>
                </c:pt>
                <c:pt idx="10">
                  <c:v>Þingeyjarsýsla</c:v>
                </c:pt>
                <c:pt idx="11">
                  <c:v>Sveitarfélagið Vogar</c:v>
                </c:pt>
                <c:pt idx="12">
                  <c:v>Borgarfjarðarsvæði</c:v>
                </c:pt>
                <c:pt idx="13">
                  <c:v>Öll svæði</c:v>
                </c:pt>
                <c:pt idx="14">
                  <c:v>Hérað og N-Múlasýsla</c:v>
                </c:pt>
                <c:pt idx="15">
                  <c:v>Snæfellsnes</c:v>
                </c:pt>
                <c:pt idx="16">
                  <c:v>Eyjafjörður</c:v>
                </c:pt>
                <c:pt idx="17">
                  <c:v>Fjarðabyggð og Suðurfirðir</c:v>
                </c:pt>
                <c:pt idx="18">
                  <c:v>Skagafjarðarsýsla</c:v>
                </c:pt>
                <c:pt idx="19">
                  <c:v>Skaftafellssýslur</c:v>
                </c:pt>
                <c:pt idx="20">
                  <c:v>Dalir</c:v>
                </c:pt>
                <c:pt idx="21">
                  <c:v>V-Húnavatnsýsla</c:v>
                </c:pt>
                <c:pt idx="22">
                  <c:v>Strandir og Reykhólar</c:v>
                </c:pt>
                <c:pt idx="23">
                  <c:v>N-Vestfirðir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4.4958813838550249</c:v>
                </c:pt>
                <c:pt idx="1">
                  <c:v>4.4435797665369652</c:v>
                </c:pt>
                <c:pt idx="2">
                  <c:v>4.2532467532467528</c:v>
                </c:pt>
                <c:pt idx="3">
                  <c:v>4.2868217054263562</c:v>
                </c:pt>
                <c:pt idx="4">
                  <c:v>4.2107142857142854</c:v>
                </c:pt>
                <c:pt idx="5">
                  <c:v>4.2126436781609193</c:v>
                </c:pt>
                <c:pt idx="6">
                  <c:v>4.195402298850575</c:v>
                </c:pt>
                <c:pt idx="7">
                  <c:v>4.1680911680911681</c:v>
                </c:pt>
                <c:pt idx="8">
                  <c:v>4.1489361702127656</c:v>
                </c:pt>
                <c:pt idx="9">
                  <c:v>4.1235955056179776</c:v>
                </c:pt>
                <c:pt idx="10">
                  <c:v>4.085</c:v>
                </c:pt>
                <c:pt idx="11">
                  <c:v>4.0365853658536581</c:v>
                </c:pt>
                <c:pt idx="12">
                  <c:v>4.0176991150442474</c:v>
                </c:pt>
                <c:pt idx="13">
                  <c:v>4.0370370370370372</c:v>
                </c:pt>
                <c:pt idx="14">
                  <c:v>3.9348837209302325</c:v>
                </c:pt>
                <c:pt idx="15">
                  <c:v>3.95</c:v>
                </c:pt>
                <c:pt idx="16">
                  <c:v>3.9660194174757279</c:v>
                </c:pt>
                <c:pt idx="17">
                  <c:v>3.5783132530120483</c:v>
                </c:pt>
                <c:pt idx="18">
                  <c:v>3.8284023668639051</c:v>
                </c:pt>
                <c:pt idx="19">
                  <c:v>3.6139240506329116</c:v>
                </c:pt>
                <c:pt idx="20">
                  <c:v>3.629032258064516</c:v>
                </c:pt>
                <c:pt idx="21">
                  <c:v>3.639344262295082</c:v>
                </c:pt>
                <c:pt idx="22">
                  <c:v>3.3717948717948718</c:v>
                </c:pt>
                <c:pt idx="23">
                  <c:v>3.4909090909090907</c:v>
                </c:pt>
                <c:pt idx="24">
                  <c:v>3.0247933884297522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Suðurnesjabær</c:v>
                </c:pt>
                <c:pt idx="3">
                  <c:v>Grindavíkurbær</c:v>
                </c:pt>
                <c:pt idx="4">
                  <c:v>Árnessýsla</c:v>
                </c:pt>
                <c:pt idx="5">
                  <c:v>Rangárvallasýsla</c:v>
                </c:pt>
                <c:pt idx="6">
                  <c:v>Reykjanesbær</c:v>
                </c:pt>
                <c:pt idx="7">
                  <c:v>Akureyri</c:v>
                </c:pt>
                <c:pt idx="8">
                  <c:v>A-Húnavatnssýsla</c:v>
                </c:pt>
                <c:pt idx="9">
                  <c:v>Vestmannaeyjabær</c:v>
                </c:pt>
                <c:pt idx="10">
                  <c:v>Þingeyjarsýsla</c:v>
                </c:pt>
                <c:pt idx="11">
                  <c:v>Sveitarfélagið Vogar</c:v>
                </c:pt>
                <c:pt idx="12">
                  <c:v>Borgarfjarðarsvæði</c:v>
                </c:pt>
                <c:pt idx="13">
                  <c:v>Öll svæði</c:v>
                </c:pt>
                <c:pt idx="14">
                  <c:v>Hérað og N-Múlasýsla</c:v>
                </c:pt>
                <c:pt idx="15">
                  <c:v>Snæfellsnes</c:v>
                </c:pt>
                <c:pt idx="16">
                  <c:v>Eyjafjörður</c:v>
                </c:pt>
                <c:pt idx="17">
                  <c:v>Fjarðabyggð og Suðurfirðir</c:v>
                </c:pt>
                <c:pt idx="18">
                  <c:v>Skagafjarðarsýsla</c:v>
                </c:pt>
                <c:pt idx="19">
                  <c:v>Skaftafellssýslur</c:v>
                </c:pt>
                <c:pt idx="20">
                  <c:v>Dalir</c:v>
                </c:pt>
                <c:pt idx="21">
                  <c:v>V-Húnavatnsýsla</c:v>
                </c:pt>
                <c:pt idx="22">
                  <c:v>Strandir og Reykhólar</c:v>
                </c:pt>
                <c:pt idx="23">
                  <c:v>N-Vestfirðir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4.0434782608695654</c:v>
                </c:pt>
                <c:pt idx="2">
                  <c:v>4.1333333333333337</c:v>
                </c:pt>
                <c:pt idx="4">
                  <c:v>4.0784313725490193</c:v>
                </c:pt>
                <c:pt idx="5">
                  <c:v>3.9602649006622515</c:v>
                </c:pt>
                <c:pt idx="8">
                  <c:v>3.847457627118644</c:v>
                </c:pt>
                <c:pt idx="10">
                  <c:v>3.7913043478260868</c:v>
                </c:pt>
                <c:pt idx="11">
                  <c:v>3.7</c:v>
                </c:pt>
                <c:pt idx="12">
                  <c:v>3.511278195488722</c:v>
                </c:pt>
                <c:pt idx="13">
                  <c:v>3.7</c:v>
                </c:pt>
                <c:pt idx="14">
                  <c:v>3.4487179487179489</c:v>
                </c:pt>
                <c:pt idx="15">
                  <c:v>4.0192307692307692</c:v>
                </c:pt>
                <c:pt idx="16">
                  <c:v>3.9850746268656718</c:v>
                </c:pt>
                <c:pt idx="17">
                  <c:v>3.3157894736842106</c:v>
                </c:pt>
                <c:pt idx="18">
                  <c:v>3.85</c:v>
                </c:pt>
                <c:pt idx="19">
                  <c:v>3.2947368421052632</c:v>
                </c:pt>
                <c:pt idx="20">
                  <c:v>3.4516129032258065</c:v>
                </c:pt>
                <c:pt idx="21">
                  <c:v>3.4285714285714284</c:v>
                </c:pt>
                <c:pt idx="22">
                  <c:v>3.4576271186440679</c:v>
                </c:pt>
                <c:pt idx="23">
                  <c:v>3.263157894736842</c:v>
                </c:pt>
                <c:pt idx="24">
                  <c:v>2.7727272727272729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Suðurnesjabær</c:v>
                </c:pt>
                <c:pt idx="3">
                  <c:v>Grindavíkurbær</c:v>
                </c:pt>
                <c:pt idx="4">
                  <c:v>Árnessýsla</c:v>
                </c:pt>
                <c:pt idx="5">
                  <c:v>Rangárvallasýsla</c:v>
                </c:pt>
                <c:pt idx="6">
                  <c:v>Reykjanesbær</c:v>
                </c:pt>
                <c:pt idx="7">
                  <c:v>Akureyri</c:v>
                </c:pt>
                <c:pt idx="8">
                  <c:v>A-Húnavatnssýsla</c:v>
                </c:pt>
                <c:pt idx="9">
                  <c:v>Vestmannaeyjabær</c:v>
                </c:pt>
                <c:pt idx="10">
                  <c:v>Þingeyjarsýsla</c:v>
                </c:pt>
                <c:pt idx="11">
                  <c:v>Sveitarfélagið Vogar</c:v>
                </c:pt>
                <c:pt idx="12">
                  <c:v>Borgarfjarðarsvæði</c:v>
                </c:pt>
                <c:pt idx="13">
                  <c:v>Öll svæði</c:v>
                </c:pt>
                <c:pt idx="14">
                  <c:v>Hérað og N-Múlasýsla</c:v>
                </c:pt>
                <c:pt idx="15">
                  <c:v>Snæfellsnes</c:v>
                </c:pt>
                <c:pt idx="16">
                  <c:v>Eyjafjörður</c:v>
                </c:pt>
                <c:pt idx="17">
                  <c:v>Fjarðabyggð og Suðurfirðir</c:v>
                </c:pt>
                <c:pt idx="18">
                  <c:v>Skagafjarðarsýsla</c:v>
                </c:pt>
                <c:pt idx="19">
                  <c:v>Skaftafellssýslur</c:v>
                </c:pt>
                <c:pt idx="20">
                  <c:v>Dalir</c:v>
                </c:pt>
                <c:pt idx="21">
                  <c:v>V-Húnavatnsýsla</c:v>
                </c:pt>
                <c:pt idx="22">
                  <c:v>Strandir og Reykhólar</c:v>
                </c:pt>
                <c:pt idx="23">
                  <c:v>N-Vestfirðir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">
                  <c:v>4.4488888888888889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079-4DBB-A794-E9120F8C6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73B-46F7-809F-82820B46F579}"/>
              </c:ext>
            </c:extLst>
          </c:dPt>
          <c:cat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V-Húnavatnsýsla</c:v>
                </c:pt>
                <c:pt idx="3">
                  <c:v>Suðurnesjabær</c:v>
                </c:pt>
                <c:pt idx="4">
                  <c:v>Rangárvallasýsla</c:v>
                </c:pt>
                <c:pt idx="5">
                  <c:v>Höfuðborgarsvæðið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Eyjafjörður</c:v>
                </c:pt>
                <c:pt idx="9">
                  <c:v>Reykjanesbær</c:v>
                </c:pt>
                <c:pt idx="10">
                  <c:v>A-Húnavatnssýsla</c:v>
                </c:pt>
                <c:pt idx="11">
                  <c:v>Dalir</c:v>
                </c:pt>
                <c:pt idx="12">
                  <c:v>Árnessýsla</c:v>
                </c:pt>
                <c:pt idx="13">
                  <c:v>Þingeyjarsýsla</c:v>
                </c:pt>
                <c:pt idx="14">
                  <c:v>Öll svæði</c:v>
                </c:pt>
                <c:pt idx="15">
                  <c:v>Akureyri</c:v>
                </c:pt>
                <c:pt idx="16">
                  <c:v>Strandir og Reykhólar</c:v>
                </c:pt>
                <c:pt idx="17">
                  <c:v>Sveitarfélagið Vogar</c:v>
                </c:pt>
                <c:pt idx="18">
                  <c:v>S-Vestfirðir</c:v>
                </c:pt>
                <c:pt idx="19">
                  <c:v>Hérað og N-Múlasýsla</c:v>
                </c:pt>
                <c:pt idx="20">
                  <c:v>Skaftafellssýslur</c:v>
                </c:pt>
                <c:pt idx="21">
                  <c:v>Akranes og Hvalfjörður</c:v>
                </c:pt>
                <c:pt idx="22">
                  <c:v>N-Vestfirðir</c:v>
                </c:pt>
                <c:pt idx="23">
                  <c:v>Fjarðabyggð og Suðurfirðir</c:v>
                </c:pt>
                <c:pt idx="24">
                  <c:v>Borgarfjarðarsvæði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3.5428571428571427</c:v>
                </c:pt>
                <c:pt idx="1">
                  <c:v>3.2904290429042904</c:v>
                </c:pt>
                <c:pt idx="2">
                  <c:v>3.2717391304347827</c:v>
                </c:pt>
                <c:pt idx="3">
                  <c:v>3.2424242424242422</c:v>
                </c:pt>
                <c:pt idx="4">
                  <c:v>3.2135593220338983</c:v>
                </c:pt>
                <c:pt idx="5">
                  <c:v>3.1969532100108813</c:v>
                </c:pt>
                <c:pt idx="6">
                  <c:v>3.1744791666666665</c:v>
                </c:pt>
                <c:pt idx="7">
                  <c:v>3.1732851985559565</c:v>
                </c:pt>
                <c:pt idx="8">
                  <c:v>3.15625</c:v>
                </c:pt>
                <c:pt idx="9">
                  <c:v>3.0996441281138791</c:v>
                </c:pt>
                <c:pt idx="10">
                  <c:v>3.0946745562130178</c:v>
                </c:pt>
                <c:pt idx="11">
                  <c:v>3.0495049504950495</c:v>
                </c:pt>
                <c:pt idx="12">
                  <c:v>3.0239130434782608</c:v>
                </c:pt>
                <c:pt idx="13">
                  <c:v>3.0208333333333335</c:v>
                </c:pt>
                <c:pt idx="14">
                  <c:v>3.0109337690084201</c:v>
                </c:pt>
                <c:pt idx="15">
                  <c:v>2.9887999999999999</c:v>
                </c:pt>
                <c:pt idx="16">
                  <c:v>2.984251968503937</c:v>
                </c:pt>
                <c:pt idx="17">
                  <c:v>2.9669421487603307</c:v>
                </c:pt>
                <c:pt idx="18">
                  <c:v>2.8989361702127661</c:v>
                </c:pt>
                <c:pt idx="19">
                  <c:v>2.8648018648018647</c:v>
                </c:pt>
                <c:pt idx="20">
                  <c:v>2.8602941176470589</c:v>
                </c:pt>
                <c:pt idx="21">
                  <c:v>2.8590909090909089</c:v>
                </c:pt>
                <c:pt idx="22">
                  <c:v>2.8544698544698544</c:v>
                </c:pt>
                <c:pt idx="23">
                  <c:v>2.7962962962962963</c:v>
                </c:pt>
                <c:pt idx="24">
                  <c:v>1.9843342036553524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V-Húnavatnsýsla</c:v>
                </c:pt>
                <c:pt idx="3">
                  <c:v>Suðurnesjabær</c:v>
                </c:pt>
                <c:pt idx="4">
                  <c:v>Rangárvallasýsla</c:v>
                </c:pt>
                <c:pt idx="5">
                  <c:v>Höfuðborgarsvæðið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Eyjafjörður</c:v>
                </c:pt>
                <c:pt idx="9">
                  <c:v>Reykjanesbær</c:v>
                </c:pt>
                <c:pt idx="10">
                  <c:v>A-Húnavatnssýsla</c:v>
                </c:pt>
                <c:pt idx="11">
                  <c:v>Dalir</c:v>
                </c:pt>
                <c:pt idx="12">
                  <c:v>Árnessýsla</c:v>
                </c:pt>
                <c:pt idx="13">
                  <c:v>Þingeyjarsýsla</c:v>
                </c:pt>
                <c:pt idx="14">
                  <c:v>Öll svæði</c:v>
                </c:pt>
                <c:pt idx="15">
                  <c:v>Akureyri</c:v>
                </c:pt>
                <c:pt idx="16">
                  <c:v>Strandir og Reykhólar</c:v>
                </c:pt>
                <c:pt idx="17">
                  <c:v>Sveitarfélagið Vogar</c:v>
                </c:pt>
                <c:pt idx="18">
                  <c:v>S-Vestfirðir</c:v>
                </c:pt>
                <c:pt idx="19">
                  <c:v>Hérað og N-Múlasýsla</c:v>
                </c:pt>
                <c:pt idx="20">
                  <c:v>Skaftafellssýslur</c:v>
                </c:pt>
                <c:pt idx="21">
                  <c:v>Akranes og Hvalfjörður</c:v>
                </c:pt>
                <c:pt idx="22">
                  <c:v>N-Vestfirðir</c:v>
                </c:pt>
                <c:pt idx="23">
                  <c:v>Fjarðabyggð og Suðurfirðir</c:v>
                </c:pt>
                <c:pt idx="24">
                  <c:v>Borgarfjarðarsvæði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3.6071428571428572</c:v>
                </c:pt>
                <c:pt idx="1">
                  <c:v>3.40625</c:v>
                </c:pt>
                <c:pt idx="2">
                  <c:v>3.1666666666666665</c:v>
                </c:pt>
                <c:pt idx="3">
                  <c:v>3.3255813953488373</c:v>
                </c:pt>
                <c:pt idx="4">
                  <c:v>2.8888888888888888</c:v>
                </c:pt>
                <c:pt idx="5">
                  <c:v>3.2989323843416369</c:v>
                </c:pt>
                <c:pt idx="6">
                  <c:v>3.2424242424242422</c:v>
                </c:pt>
                <c:pt idx="7">
                  <c:v>3.1764705882352939</c:v>
                </c:pt>
                <c:pt idx="8">
                  <c:v>3.03125</c:v>
                </c:pt>
                <c:pt idx="9">
                  <c:v>3.2826086956521738</c:v>
                </c:pt>
                <c:pt idx="10">
                  <c:v>3.125</c:v>
                </c:pt>
                <c:pt idx="11">
                  <c:v>3.1428571428571428</c:v>
                </c:pt>
                <c:pt idx="12">
                  <c:v>2.9433962264150941</c:v>
                </c:pt>
                <c:pt idx="13">
                  <c:v>2.82</c:v>
                </c:pt>
                <c:pt idx="14">
                  <c:v>3.0644628099173552</c:v>
                </c:pt>
                <c:pt idx="15">
                  <c:v>3.1923076923076925</c:v>
                </c:pt>
                <c:pt idx="16">
                  <c:v>2.7333333333333334</c:v>
                </c:pt>
                <c:pt idx="17">
                  <c:v>2.8125</c:v>
                </c:pt>
                <c:pt idx="18">
                  <c:v>3</c:v>
                </c:pt>
                <c:pt idx="19">
                  <c:v>2.9</c:v>
                </c:pt>
                <c:pt idx="20">
                  <c:v>2.8275862068965516</c:v>
                </c:pt>
                <c:pt idx="21">
                  <c:v>3.0163934426229506</c:v>
                </c:pt>
                <c:pt idx="22">
                  <c:v>2.8771929824561404</c:v>
                </c:pt>
                <c:pt idx="23">
                  <c:v>2.7446808510638299</c:v>
                </c:pt>
                <c:pt idx="2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V-Húnavatnsýsla</c:v>
                </c:pt>
                <c:pt idx="3">
                  <c:v>Suðurnesjabær</c:v>
                </c:pt>
                <c:pt idx="4">
                  <c:v>Rangárvallasýsla</c:v>
                </c:pt>
                <c:pt idx="5">
                  <c:v>Höfuðborgarsvæðið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Eyjafjörður</c:v>
                </c:pt>
                <c:pt idx="9">
                  <c:v>Reykjanesbær</c:v>
                </c:pt>
                <c:pt idx="10">
                  <c:v>A-Húnavatnssýsla</c:v>
                </c:pt>
                <c:pt idx="11">
                  <c:v>Dalir</c:v>
                </c:pt>
                <c:pt idx="12">
                  <c:v>Árnessýsla</c:v>
                </c:pt>
                <c:pt idx="13">
                  <c:v>Þingeyjarsýsla</c:v>
                </c:pt>
                <c:pt idx="14">
                  <c:v>Öll svæði</c:v>
                </c:pt>
                <c:pt idx="15">
                  <c:v>Akureyri</c:v>
                </c:pt>
                <c:pt idx="16">
                  <c:v>Strandir og Reykhólar</c:v>
                </c:pt>
                <c:pt idx="17">
                  <c:v>Sveitarfélagið Vogar</c:v>
                </c:pt>
                <c:pt idx="18">
                  <c:v>S-Vestfirðir</c:v>
                </c:pt>
                <c:pt idx="19">
                  <c:v>Hérað og N-Múlasýsla</c:v>
                </c:pt>
                <c:pt idx="20">
                  <c:v>Skaftafellssýslur</c:v>
                </c:pt>
                <c:pt idx="21">
                  <c:v>Akranes og Hvalfjörður</c:v>
                </c:pt>
                <c:pt idx="22">
                  <c:v>N-Vestfirðir</c:v>
                </c:pt>
                <c:pt idx="23">
                  <c:v>Fjarðabyggð og Suðurfirðir</c:v>
                </c:pt>
                <c:pt idx="24">
                  <c:v>Borgarfjarðarsvæði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3.5765765765765765</c:v>
                </c:pt>
                <c:pt idx="1">
                  <c:v>3.259493670886076</c:v>
                </c:pt>
                <c:pt idx="2">
                  <c:v>3.3979591836734695</c:v>
                </c:pt>
                <c:pt idx="3">
                  <c:v>3.2148148148148148</c:v>
                </c:pt>
                <c:pt idx="4">
                  <c:v>3.1582278481012658</c:v>
                </c:pt>
                <c:pt idx="5">
                  <c:v>3.1717902350813745</c:v>
                </c:pt>
                <c:pt idx="6">
                  <c:v>3.2990196078431371</c:v>
                </c:pt>
                <c:pt idx="7">
                  <c:v>3.1324503311258276</c:v>
                </c:pt>
                <c:pt idx="8">
                  <c:v>3.2447916666666665</c:v>
                </c:pt>
                <c:pt idx="9">
                  <c:v>3.2013422818791946</c:v>
                </c:pt>
                <c:pt idx="10">
                  <c:v>3.0750000000000002</c:v>
                </c:pt>
                <c:pt idx="11">
                  <c:v>3.0188679245283021</c:v>
                </c:pt>
                <c:pt idx="12">
                  <c:v>3.0154440154440154</c:v>
                </c:pt>
                <c:pt idx="13">
                  <c:v>3.0409356725146197</c:v>
                </c:pt>
                <c:pt idx="14">
                  <c:v>3.0482100238663485</c:v>
                </c:pt>
                <c:pt idx="15">
                  <c:v>3.045016077170418</c:v>
                </c:pt>
                <c:pt idx="16">
                  <c:v>3.0735294117647061</c:v>
                </c:pt>
                <c:pt idx="17">
                  <c:v>3.0714285714285716</c:v>
                </c:pt>
                <c:pt idx="18">
                  <c:v>3.0090090090090089</c:v>
                </c:pt>
                <c:pt idx="19">
                  <c:v>2.9748743718592965</c:v>
                </c:pt>
                <c:pt idx="20">
                  <c:v>2.8367346938775508</c:v>
                </c:pt>
                <c:pt idx="21">
                  <c:v>2.9145299145299144</c:v>
                </c:pt>
                <c:pt idx="22">
                  <c:v>2.875</c:v>
                </c:pt>
                <c:pt idx="23">
                  <c:v>2.8472222222222223</c:v>
                </c:pt>
                <c:pt idx="24">
                  <c:v>2.0154639175257731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V-Húnavatnsýsla</c:v>
                </c:pt>
                <c:pt idx="3">
                  <c:v>Suðurnesjabær</c:v>
                </c:pt>
                <c:pt idx="4">
                  <c:v>Rangárvallasýsla</c:v>
                </c:pt>
                <c:pt idx="5">
                  <c:v>Höfuðborgarsvæðið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Eyjafjörður</c:v>
                </c:pt>
                <c:pt idx="9">
                  <c:v>Reykjanesbær</c:v>
                </c:pt>
                <c:pt idx="10">
                  <c:v>A-Húnavatnssýsla</c:v>
                </c:pt>
                <c:pt idx="11">
                  <c:v>Dalir</c:v>
                </c:pt>
                <c:pt idx="12">
                  <c:v>Árnessýsla</c:v>
                </c:pt>
                <c:pt idx="13">
                  <c:v>Þingeyjarsýsla</c:v>
                </c:pt>
                <c:pt idx="14">
                  <c:v>Öll svæði</c:v>
                </c:pt>
                <c:pt idx="15">
                  <c:v>Akureyri</c:v>
                </c:pt>
                <c:pt idx="16">
                  <c:v>Strandir og Reykhólar</c:v>
                </c:pt>
                <c:pt idx="17">
                  <c:v>Sveitarfélagið Vogar</c:v>
                </c:pt>
                <c:pt idx="18">
                  <c:v>S-Vestfirðir</c:v>
                </c:pt>
                <c:pt idx="19">
                  <c:v>Hérað og N-Múlasýsla</c:v>
                </c:pt>
                <c:pt idx="20">
                  <c:v>Skaftafellssýslur</c:v>
                </c:pt>
                <c:pt idx="21">
                  <c:v>Akranes og Hvalfjörður</c:v>
                </c:pt>
                <c:pt idx="22">
                  <c:v>N-Vestfirðir</c:v>
                </c:pt>
                <c:pt idx="23">
                  <c:v>Fjarðabyggð og Suðurfirðir</c:v>
                </c:pt>
                <c:pt idx="24">
                  <c:v>Borgarfjarðarsvæði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2">
                  <c:v>3.1851851851851851</c:v>
                </c:pt>
                <c:pt idx="3">
                  <c:v>3.3333333333333335</c:v>
                </c:pt>
                <c:pt idx="4">
                  <c:v>3.2919708029197081</c:v>
                </c:pt>
                <c:pt idx="6">
                  <c:v>3.0204081632653059</c:v>
                </c:pt>
                <c:pt idx="7">
                  <c:v>3.0675675675675675</c:v>
                </c:pt>
                <c:pt idx="8">
                  <c:v>3.2615384615384615</c:v>
                </c:pt>
                <c:pt idx="10">
                  <c:v>3.13953488372093</c:v>
                </c:pt>
                <c:pt idx="11">
                  <c:v>3</c:v>
                </c:pt>
                <c:pt idx="12">
                  <c:v>3.0106382978723403</c:v>
                </c:pt>
                <c:pt idx="13">
                  <c:v>3.2358490566037736</c:v>
                </c:pt>
                <c:pt idx="14">
                  <c:v>2.9639934533551555</c:v>
                </c:pt>
                <c:pt idx="16">
                  <c:v>3.1176470588235294</c:v>
                </c:pt>
                <c:pt idx="17">
                  <c:v>2.1818181818181817</c:v>
                </c:pt>
                <c:pt idx="18">
                  <c:v>2.6842105263157894</c:v>
                </c:pt>
                <c:pt idx="19">
                  <c:v>2.9054054054054053</c:v>
                </c:pt>
                <c:pt idx="20">
                  <c:v>2.7411764705882353</c:v>
                </c:pt>
                <c:pt idx="21">
                  <c:v>2.7894736842105261</c:v>
                </c:pt>
                <c:pt idx="22">
                  <c:v>2.8611111111111112</c:v>
                </c:pt>
                <c:pt idx="23">
                  <c:v>3.125</c:v>
                </c:pt>
                <c:pt idx="24">
                  <c:v>1.8461538461538463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Grindavíkurbær</c:v>
                </c:pt>
                <c:pt idx="1">
                  <c:v>Vestmannaeyjabær</c:v>
                </c:pt>
                <c:pt idx="2">
                  <c:v>V-Húnavatnsýsla</c:v>
                </c:pt>
                <c:pt idx="3">
                  <c:v>Suðurnesjabær</c:v>
                </c:pt>
                <c:pt idx="4">
                  <c:v>Rangárvallasýsla</c:v>
                </c:pt>
                <c:pt idx="5">
                  <c:v>Höfuðborgarsvæðið</c:v>
                </c:pt>
                <c:pt idx="6">
                  <c:v>Snæfellsnes</c:v>
                </c:pt>
                <c:pt idx="7">
                  <c:v>Skagafjarðarsýsla</c:v>
                </c:pt>
                <c:pt idx="8">
                  <c:v>Eyjafjörður</c:v>
                </c:pt>
                <c:pt idx="9">
                  <c:v>Reykjanesbær</c:v>
                </c:pt>
                <c:pt idx="10">
                  <c:v>A-Húnavatnssýsla</c:v>
                </c:pt>
                <c:pt idx="11">
                  <c:v>Dalir</c:v>
                </c:pt>
                <c:pt idx="12">
                  <c:v>Árnessýsla</c:v>
                </c:pt>
                <c:pt idx="13">
                  <c:v>Þingeyjarsýsla</c:v>
                </c:pt>
                <c:pt idx="14">
                  <c:v>Öll svæði</c:v>
                </c:pt>
                <c:pt idx="15">
                  <c:v>Akureyri</c:v>
                </c:pt>
                <c:pt idx="16">
                  <c:v>Strandir og Reykhólar</c:v>
                </c:pt>
                <c:pt idx="17">
                  <c:v>Sveitarfélagið Vogar</c:v>
                </c:pt>
                <c:pt idx="18">
                  <c:v>S-Vestfirðir</c:v>
                </c:pt>
                <c:pt idx="19">
                  <c:v>Hérað og N-Múlasýsla</c:v>
                </c:pt>
                <c:pt idx="20">
                  <c:v>Skaftafellssýslur</c:v>
                </c:pt>
                <c:pt idx="21">
                  <c:v>Akranes og Hvalfjörður</c:v>
                </c:pt>
                <c:pt idx="22">
                  <c:v>N-Vestfirðir</c:v>
                </c:pt>
                <c:pt idx="23">
                  <c:v>Fjarðabyggð og Suðurfirðir</c:v>
                </c:pt>
                <c:pt idx="24">
                  <c:v>Borgarfjarðarsvæði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21">
                  <c:v>2.8554502369668247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26C-4026-9E93-82A349887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112-4097-8C10-6E5FBE4189E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Eyjafjörður</c:v>
                </c:pt>
                <c:pt idx="3">
                  <c:v>Sveitarfélagið Vogar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Árnessýsla</c:v>
                </c:pt>
                <c:pt idx="7">
                  <c:v>Suðurnesjabær</c:v>
                </c:pt>
                <c:pt idx="8">
                  <c:v>A-Húnavatnssýsla</c:v>
                </c:pt>
                <c:pt idx="9">
                  <c:v>Öll svæði</c:v>
                </c:pt>
                <c:pt idx="10">
                  <c:v>V-Húnavatnsýsla</c:v>
                </c:pt>
                <c:pt idx="11">
                  <c:v>Grindavíkurbær</c:v>
                </c:pt>
                <c:pt idx="12">
                  <c:v>Skagafjarðarsýsla</c:v>
                </c:pt>
                <c:pt idx="13">
                  <c:v>Reykjanesbær</c:v>
                </c:pt>
                <c:pt idx="14">
                  <c:v>N-Vestfirðir</c:v>
                </c:pt>
                <c:pt idx="15">
                  <c:v>Strandir og Reykhólar</c:v>
                </c:pt>
                <c:pt idx="16">
                  <c:v>Fjarðabyggð og Suðurfirðir</c:v>
                </c:pt>
                <c:pt idx="17">
                  <c:v>Borgarfjarðarsvæði</c:v>
                </c:pt>
                <c:pt idx="18">
                  <c:v>Hérað og N-Múlasýsla</c:v>
                </c:pt>
                <c:pt idx="19">
                  <c:v>Þingeyjarsýsla</c:v>
                </c:pt>
                <c:pt idx="20">
                  <c:v>Dalir</c:v>
                </c:pt>
                <c:pt idx="21">
                  <c:v>Vestmannaeyjabær</c:v>
                </c:pt>
                <c:pt idx="22">
                  <c:v>Rangárvallasýsla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4.0467571644042231</c:v>
                </c:pt>
                <c:pt idx="1">
                  <c:v>4.0397022332506207</c:v>
                </c:pt>
                <c:pt idx="2">
                  <c:v>3.9650872817955114</c:v>
                </c:pt>
                <c:pt idx="3">
                  <c:v>3.8814814814814813</c:v>
                </c:pt>
                <c:pt idx="4">
                  <c:v>3.8656716417910446</c:v>
                </c:pt>
                <c:pt idx="5">
                  <c:v>3.7881188118811879</c:v>
                </c:pt>
                <c:pt idx="6">
                  <c:v>3.7157676348547719</c:v>
                </c:pt>
                <c:pt idx="7">
                  <c:v>3.6949152542372881</c:v>
                </c:pt>
                <c:pt idx="8">
                  <c:v>3.6683673469387754</c:v>
                </c:pt>
                <c:pt idx="9">
                  <c:v>3.643969323727632</c:v>
                </c:pt>
                <c:pt idx="10">
                  <c:v>3.6372093023255814</c:v>
                </c:pt>
                <c:pt idx="11">
                  <c:v>3.6363636363636362</c:v>
                </c:pt>
                <c:pt idx="12">
                  <c:v>3.6270627062706269</c:v>
                </c:pt>
                <c:pt idx="13">
                  <c:v>3.6</c:v>
                </c:pt>
                <c:pt idx="14">
                  <c:v>3.5928030303030303</c:v>
                </c:pt>
                <c:pt idx="15">
                  <c:v>3.5522388059701493</c:v>
                </c:pt>
                <c:pt idx="16">
                  <c:v>3.5258620689655173</c:v>
                </c:pt>
                <c:pt idx="17">
                  <c:v>3.504694835680751</c:v>
                </c:pt>
                <c:pt idx="18">
                  <c:v>3.4745011086474502</c:v>
                </c:pt>
                <c:pt idx="19">
                  <c:v>3.442622950819672</c:v>
                </c:pt>
                <c:pt idx="20">
                  <c:v>3.2566371681415931</c:v>
                </c:pt>
                <c:pt idx="21">
                  <c:v>3.2024922118380061</c:v>
                </c:pt>
                <c:pt idx="22">
                  <c:v>3.1746031746031744</c:v>
                </c:pt>
                <c:pt idx="23">
                  <c:v>3.1535714285714285</c:v>
                </c:pt>
                <c:pt idx="24">
                  <c:v>3.1044776119402986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Eyjafjörður</c:v>
                </c:pt>
                <c:pt idx="3">
                  <c:v>Sveitarfélagið Vogar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Árnessýsla</c:v>
                </c:pt>
                <c:pt idx="7">
                  <c:v>Suðurnesjabær</c:v>
                </c:pt>
                <c:pt idx="8">
                  <c:v>A-Húnavatnssýsla</c:v>
                </c:pt>
                <c:pt idx="9">
                  <c:v>Öll svæði</c:v>
                </c:pt>
                <c:pt idx="10">
                  <c:v>V-Húnavatnsýsla</c:v>
                </c:pt>
                <c:pt idx="11">
                  <c:v>Grindavíkurbær</c:v>
                </c:pt>
                <c:pt idx="12">
                  <c:v>Skagafjarðarsýsla</c:v>
                </c:pt>
                <c:pt idx="13">
                  <c:v>Reykjanesbær</c:v>
                </c:pt>
                <c:pt idx="14">
                  <c:v>N-Vestfirðir</c:v>
                </c:pt>
                <c:pt idx="15">
                  <c:v>Strandir og Reykhólar</c:v>
                </c:pt>
                <c:pt idx="16">
                  <c:v>Fjarðabyggð og Suðurfirðir</c:v>
                </c:pt>
                <c:pt idx="17">
                  <c:v>Borgarfjarðarsvæði</c:v>
                </c:pt>
                <c:pt idx="18">
                  <c:v>Hérað og N-Múlasýsla</c:v>
                </c:pt>
                <c:pt idx="19">
                  <c:v>Þingeyjarsýsla</c:v>
                </c:pt>
                <c:pt idx="20">
                  <c:v>Dalir</c:v>
                </c:pt>
                <c:pt idx="21">
                  <c:v>Vestmannaeyjabær</c:v>
                </c:pt>
                <c:pt idx="22">
                  <c:v>Rangárvallasýsla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4.0340909090909092</c:v>
                </c:pt>
                <c:pt idx="1">
                  <c:v>3.9577464788732395</c:v>
                </c:pt>
                <c:pt idx="2">
                  <c:v>3.75</c:v>
                </c:pt>
                <c:pt idx="3">
                  <c:v>3.8947368421052633</c:v>
                </c:pt>
                <c:pt idx="4">
                  <c:v>3.9850746268656718</c:v>
                </c:pt>
                <c:pt idx="5">
                  <c:v>3.8633540372670807</c:v>
                </c:pt>
                <c:pt idx="6">
                  <c:v>3.4603174603174605</c:v>
                </c:pt>
                <c:pt idx="7">
                  <c:v>3.8541666666666665</c:v>
                </c:pt>
                <c:pt idx="8">
                  <c:v>3.7894736842105261</c:v>
                </c:pt>
                <c:pt idx="9">
                  <c:v>3.5850591715976332</c:v>
                </c:pt>
                <c:pt idx="10">
                  <c:v>3.5666666666666669</c:v>
                </c:pt>
                <c:pt idx="11">
                  <c:v>3.225806451612903</c:v>
                </c:pt>
                <c:pt idx="12">
                  <c:v>3.5135135135135136</c:v>
                </c:pt>
                <c:pt idx="13">
                  <c:v>3.5090909090909093</c:v>
                </c:pt>
                <c:pt idx="14">
                  <c:v>3.34375</c:v>
                </c:pt>
                <c:pt idx="15">
                  <c:v>4</c:v>
                </c:pt>
                <c:pt idx="16">
                  <c:v>3.3461538461538463</c:v>
                </c:pt>
                <c:pt idx="17">
                  <c:v>3.171875</c:v>
                </c:pt>
                <c:pt idx="18">
                  <c:v>3.1851851851851851</c:v>
                </c:pt>
                <c:pt idx="19">
                  <c:v>3.3333333333333335</c:v>
                </c:pt>
                <c:pt idx="20">
                  <c:v>3.3571428571428572</c:v>
                </c:pt>
                <c:pt idx="21">
                  <c:v>3.1142857142857143</c:v>
                </c:pt>
                <c:pt idx="22">
                  <c:v>2.5789473684210527</c:v>
                </c:pt>
                <c:pt idx="23">
                  <c:v>2.870967741935484</c:v>
                </c:pt>
                <c:pt idx="24">
                  <c:v>3.0909090909090908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Eyjafjörður</c:v>
                </c:pt>
                <c:pt idx="3">
                  <c:v>Sveitarfélagið Vogar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Árnessýsla</c:v>
                </c:pt>
                <c:pt idx="7">
                  <c:v>Suðurnesjabær</c:v>
                </c:pt>
                <c:pt idx="8">
                  <c:v>A-Húnavatnssýsla</c:v>
                </c:pt>
                <c:pt idx="9">
                  <c:v>Öll svæði</c:v>
                </c:pt>
                <c:pt idx="10">
                  <c:v>V-Húnavatnsýsla</c:v>
                </c:pt>
                <c:pt idx="11">
                  <c:v>Grindavíkurbær</c:v>
                </c:pt>
                <c:pt idx="12">
                  <c:v>Skagafjarðarsýsla</c:v>
                </c:pt>
                <c:pt idx="13">
                  <c:v>Reykjanesbær</c:v>
                </c:pt>
                <c:pt idx="14">
                  <c:v>N-Vestfirðir</c:v>
                </c:pt>
                <c:pt idx="15">
                  <c:v>Strandir og Reykhólar</c:v>
                </c:pt>
                <c:pt idx="16">
                  <c:v>Fjarðabyggð og Suðurfirðir</c:v>
                </c:pt>
                <c:pt idx="17">
                  <c:v>Borgarfjarðarsvæði</c:v>
                </c:pt>
                <c:pt idx="18">
                  <c:v>Hérað og N-Múlasýsla</c:v>
                </c:pt>
                <c:pt idx="19">
                  <c:v>Þingeyjarsýsla</c:v>
                </c:pt>
                <c:pt idx="20">
                  <c:v>Dalir</c:v>
                </c:pt>
                <c:pt idx="21">
                  <c:v>Vestmannaeyjabær</c:v>
                </c:pt>
                <c:pt idx="22">
                  <c:v>Rangárvallasýsla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4.0930232558139537</c:v>
                </c:pt>
                <c:pt idx="1">
                  <c:v>4.0941704035874436</c:v>
                </c:pt>
                <c:pt idx="2">
                  <c:v>3.9121951219512194</c:v>
                </c:pt>
                <c:pt idx="3">
                  <c:v>3.9146341463414633</c:v>
                </c:pt>
                <c:pt idx="4">
                  <c:v>3.9058823529411764</c:v>
                </c:pt>
                <c:pt idx="5">
                  <c:v>3.7765089722675369</c:v>
                </c:pt>
                <c:pt idx="6">
                  <c:v>3.6690647482014387</c:v>
                </c:pt>
                <c:pt idx="7">
                  <c:v>3.6242038216560508</c:v>
                </c:pt>
                <c:pt idx="8">
                  <c:v>3.5157894736842104</c:v>
                </c:pt>
                <c:pt idx="9">
                  <c:v>3.6489543320529236</c:v>
                </c:pt>
                <c:pt idx="10">
                  <c:v>3.7479674796747968</c:v>
                </c:pt>
                <c:pt idx="11">
                  <c:v>3.4961832061068701</c:v>
                </c:pt>
                <c:pt idx="12">
                  <c:v>3.6488095238095237</c:v>
                </c:pt>
                <c:pt idx="13">
                  <c:v>3.615819209039548</c:v>
                </c:pt>
                <c:pt idx="14">
                  <c:v>3.7111913357400721</c:v>
                </c:pt>
                <c:pt idx="15">
                  <c:v>3.5789473684210527</c:v>
                </c:pt>
                <c:pt idx="16">
                  <c:v>3.5217391304347827</c:v>
                </c:pt>
                <c:pt idx="17">
                  <c:v>3.5353982300884956</c:v>
                </c:pt>
                <c:pt idx="18">
                  <c:v>3.4608294930875574</c:v>
                </c:pt>
                <c:pt idx="19">
                  <c:v>3.4646464646464645</c:v>
                </c:pt>
                <c:pt idx="20">
                  <c:v>3.1451612903225805</c:v>
                </c:pt>
                <c:pt idx="21">
                  <c:v>3.2209302325581395</c:v>
                </c:pt>
                <c:pt idx="22">
                  <c:v>3.0677966101694913</c:v>
                </c:pt>
                <c:pt idx="23">
                  <c:v>3.1456953642384105</c:v>
                </c:pt>
                <c:pt idx="24">
                  <c:v>3.2118644067796609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Eyjafjörður</c:v>
                </c:pt>
                <c:pt idx="3">
                  <c:v>Sveitarfélagið Vogar</c:v>
                </c:pt>
                <c:pt idx="4">
                  <c:v>Akranes og Hvalfjörður</c:v>
                </c:pt>
                <c:pt idx="5">
                  <c:v>Höfuðborgarsvæðið</c:v>
                </c:pt>
                <c:pt idx="6">
                  <c:v>Árnessýsla</c:v>
                </c:pt>
                <c:pt idx="7">
                  <c:v>Suðurnesjabær</c:v>
                </c:pt>
                <c:pt idx="8">
                  <c:v>A-Húnavatnssýsla</c:v>
                </c:pt>
                <c:pt idx="9">
                  <c:v>Öll svæði</c:v>
                </c:pt>
                <c:pt idx="10">
                  <c:v>V-Húnavatnsýsla</c:v>
                </c:pt>
                <c:pt idx="11">
                  <c:v>Grindavíkurbær</c:v>
                </c:pt>
                <c:pt idx="12">
                  <c:v>Skagafjarðarsýsla</c:v>
                </c:pt>
                <c:pt idx="13">
                  <c:v>Reykjanesbær</c:v>
                </c:pt>
                <c:pt idx="14">
                  <c:v>N-Vestfirðir</c:v>
                </c:pt>
                <c:pt idx="15">
                  <c:v>Strandir og Reykhólar</c:v>
                </c:pt>
                <c:pt idx="16">
                  <c:v>Fjarðabyggð og Suðurfirðir</c:v>
                </c:pt>
                <c:pt idx="17">
                  <c:v>Borgarfjarðarsvæði</c:v>
                </c:pt>
                <c:pt idx="18">
                  <c:v>Hérað og N-Múlasýsla</c:v>
                </c:pt>
                <c:pt idx="19">
                  <c:v>Þingeyjarsýsla</c:v>
                </c:pt>
                <c:pt idx="20">
                  <c:v>Dalir</c:v>
                </c:pt>
                <c:pt idx="21">
                  <c:v>Vestmannaeyjabær</c:v>
                </c:pt>
                <c:pt idx="22">
                  <c:v>Rangárvallasýsla</c:v>
                </c:pt>
                <c:pt idx="23">
                  <c:v>Skaftafellssýslur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3.7692307692307692</c:v>
                </c:pt>
                <c:pt idx="2">
                  <c:v>4.007518796992481</c:v>
                </c:pt>
                <c:pt idx="3">
                  <c:v>4.2727272727272725</c:v>
                </c:pt>
                <c:pt idx="4">
                  <c:v>3.75</c:v>
                </c:pt>
                <c:pt idx="6">
                  <c:v>3.7722772277227721</c:v>
                </c:pt>
                <c:pt idx="7">
                  <c:v>3.8</c:v>
                </c:pt>
                <c:pt idx="8">
                  <c:v>3.6101694915254239</c:v>
                </c:pt>
                <c:pt idx="9">
                  <c:v>3.4084821428571428</c:v>
                </c:pt>
                <c:pt idx="10">
                  <c:v>3.5154639175257731</c:v>
                </c:pt>
                <c:pt idx="11">
                  <c:v>2.6666666666666665</c:v>
                </c:pt>
                <c:pt idx="12">
                  <c:v>3.2658227848101267</c:v>
                </c:pt>
                <c:pt idx="14">
                  <c:v>3.189189189189189</c:v>
                </c:pt>
                <c:pt idx="15">
                  <c:v>3.4642857142857144</c:v>
                </c:pt>
                <c:pt idx="16">
                  <c:v>3.45</c:v>
                </c:pt>
                <c:pt idx="17">
                  <c:v>3.2945736434108528</c:v>
                </c:pt>
                <c:pt idx="18">
                  <c:v>3.0987654320987654</c:v>
                </c:pt>
                <c:pt idx="19">
                  <c:v>3.5446428571428572</c:v>
                </c:pt>
                <c:pt idx="20">
                  <c:v>3.0476190476190474</c:v>
                </c:pt>
                <c:pt idx="22">
                  <c:v>3.060810810810811</c:v>
                </c:pt>
                <c:pt idx="23">
                  <c:v>2.7802197802197801</c:v>
                </c:pt>
                <c:pt idx="24">
                  <c:v>2.7619047619047619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31360996673012E-2"/>
          <c:y val="2.9152346993479013E-2"/>
          <c:w val="0.91100801532566644"/>
          <c:h val="0.63024703118716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F07-4D08-ABFB-16511C9E5109}"/>
              </c:ext>
            </c:extLst>
          </c:dPt>
          <c:cat>
            <c:strRef>
              <c:f>Sheet1!$A$2:$A$26</c:f>
              <c:strCache>
                <c:ptCount val="25"/>
                <c:pt idx="0">
                  <c:v>N-Vestfirðir</c:v>
                </c:pt>
                <c:pt idx="1">
                  <c:v>A-Húnavatnssýsla</c:v>
                </c:pt>
                <c:pt idx="2">
                  <c:v>Eyjafjörður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Rangárvallasýsla</c:v>
                </c:pt>
                <c:pt idx="6">
                  <c:v>Suðurnesjabær</c:v>
                </c:pt>
                <c:pt idx="7">
                  <c:v>V-Húnavatnsýsla</c:v>
                </c:pt>
                <c:pt idx="8">
                  <c:v>Akureyri</c:v>
                </c:pt>
                <c:pt idx="9">
                  <c:v>S-Vestfirðir</c:v>
                </c:pt>
                <c:pt idx="10">
                  <c:v>Reykjanesbær</c:v>
                </c:pt>
                <c:pt idx="11">
                  <c:v>Fjarðabyggð og Suðurfirðir</c:v>
                </c:pt>
                <c:pt idx="12">
                  <c:v>Snæfellsnes</c:v>
                </c:pt>
                <c:pt idx="13">
                  <c:v>Öll svæði</c:v>
                </c:pt>
                <c:pt idx="14">
                  <c:v>Skaftafellssýslur</c:v>
                </c:pt>
                <c:pt idx="15">
                  <c:v>Árnessýsla</c:v>
                </c:pt>
                <c:pt idx="16">
                  <c:v>Höfuðborgarsvæðið</c:v>
                </c:pt>
                <c:pt idx="17">
                  <c:v>Hérað og N-Múlasýsla</c:v>
                </c:pt>
                <c:pt idx="18">
                  <c:v>Grindavíkurbær</c:v>
                </c:pt>
                <c:pt idx="19">
                  <c:v>Borgarfjarðarsvæði</c:v>
                </c:pt>
                <c:pt idx="20">
                  <c:v>Skagafjarðarsýsla</c:v>
                </c:pt>
                <c:pt idx="21">
                  <c:v>Þingeyjarsýsla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4.350806451612903</c:v>
                </c:pt>
                <c:pt idx="1">
                  <c:v>4.2433862433862437</c:v>
                </c:pt>
                <c:pt idx="2">
                  <c:v>4.2098445595854921</c:v>
                </c:pt>
                <c:pt idx="3">
                  <c:v>4.1958525345622117</c:v>
                </c:pt>
                <c:pt idx="4">
                  <c:v>4.1363636363636367</c:v>
                </c:pt>
                <c:pt idx="5">
                  <c:v>4.126760563380282</c:v>
                </c:pt>
                <c:pt idx="6">
                  <c:v>4.0929368029739779</c:v>
                </c:pt>
                <c:pt idx="7">
                  <c:v>4.0750000000000002</c:v>
                </c:pt>
                <c:pt idx="8">
                  <c:v>4.0606060606060606</c:v>
                </c:pt>
                <c:pt idx="9">
                  <c:v>4.0268817204301079</c:v>
                </c:pt>
                <c:pt idx="10">
                  <c:v>4.0196850393700787</c:v>
                </c:pt>
                <c:pt idx="11">
                  <c:v>4.0030674846625764</c:v>
                </c:pt>
                <c:pt idx="12">
                  <c:v>4.0026666666666664</c:v>
                </c:pt>
                <c:pt idx="13">
                  <c:v>4.0010497310064297</c:v>
                </c:pt>
                <c:pt idx="14">
                  <c:v>3.9962686567164178</c:v>
                </c:pt>
                <c:pt idx="15">
                  <c:v>3.9877450980392157</c:v>
                </c:pt>
                <c:pt idx="16">
                  <c:v>3.9378612716763004</c:v>
                </c:pt>
                <c:pt idx="17">
                  <c:v>3.9148418491484187</c:v>
                </c:pt>
                <c:pt idx="18">
                  <c:v>3.861244019138756</c:v>
                </c:pt>
                <c:pt idx="19">
                  <c:v>3.8381962864721486</c:v>
                </c:pt>
                <c:pt idx="20">
                  <c:v>3.8078291814946619</c:v>
                </c:pt>
                <c:pt idx="21">
                  <c:v>3.7712609970674489</c:v>
                </c:pt>
                <c:pt idx="22">
                  <c:v>3.635658914728682</c:v>
                </c:pt>
                <c:pt idx="23">
                  <c:v>3.4242424242424243</c:v>
                </c:pt>
                <c:pt idx="24">
                  <c:v>2.7238095238095239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N-Vestfirðir</c:v>
                </c:pt>
                <c:pt idx="1">
                  <c:v>A-Húnavatnssýsla</c:v>
                </c:pt>
                <c:pt idx="2">
                  <c:v>Eyjafjörður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Rangárvallasýsla</c:v>
                </c:pt>
                <c:pt idx="6">
                  <c:v>Suðurnesjabær</c:v>
                </c:pt>
                <c:pt idx="7">
                  <c:v>V-Húnavatnsýsla</c:v>
                </c:pt>
                <c:pt idx="8">
                  <c:v>Akureyri</c:v>
                </c:pt>
                <c:pt idx="9">
                  <c:v>S-Vestfirðir</c:v>
                </c:pt>
                <c:pt idx="10">
                  <c:v>Reykjanesbær</c:v>
                </c:pt>
                <c:pt idx="11">
                  <c:v>Fjarðabyggð og Suðurfirðir</c:v>
                </c:pt>
                <c:pt idx="12">
                  <c:v>Snæfellsnes</c:v>
                </c:pt>
                <c:pt idx="13">
                  <c:v>Öll svæði</c:v>
                </c:pt>
                <c:pt idx="14">
                  <c:v>Skaftafellssýslur</c:v>
                </c:pt>
                <c:pt idx="15">
                  <c:v>Árnessýsla</c:v>
                </c:pt>
                <c:pt idx="16">
                  <c:v>Höfuðborgarsvæðið</c:v>
                </c:pt>
                <c:pt idx="17">
                  <c:v>Hérað og N-Múlasýsla</c:v>
                </c:pt>
                <c:pt idx="18">
                  <c:v>Grindavíkurbær</c:v>
                </c:pt>
                <c:pt idx="19">
                  <c:v>Borgarfjarðarsvæði</c:v>
                </c:pt>
                <c:pt idx="20">
                  <c:v>Skagafjarðarsýsla</c:v>
                </c:pt>
                <c:pt idx="21">
                  <c:v>Þingeyjarsýsla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4.25</c:v>
                </c:pt>
                <c:pt idx="1">
                  <c:v>4.1111111111111107</c:v>
                </c:pt>
                <c:pt idx="2">
                  <c:v>4.129032258064516</c:v>
                </c:pt>
                <c:pt idx="3">
                  <c:v>4.2758620689655169</c:v>
                </c:pt>
                <c:pt idx="4">
                  <c:v>4.0606060606060606</c:v>
                </c:pt>
                <c:pt idx="5">
                  <c:v>4.096774193548387</c:v>
                </c:pt>
                <c:pt idx="6">
                  <c:v>3.9285714285714284</c:v>
                </c:pt>
                <c:pt idx="7">
                  <c:v>4.3214285714285712</c:v>
                </c:pt>
                <c:pt idx="8">
                  <c:v>3.9710144927536231</c:v>
                </c:pt>
                <c:pt idx="9">
                  <c:v>3.8974358974358974</c:v>
                </c:pt>
                <c:pt idx="10">
                  <c:v>3.6944444444444446</c:v>
                </c:pt>
                <c:pt idx="11">
                  <c:v>3.8372093023255816</c:v>
                </c:pt>
                <c:pt idx="12">
                  <c:v>4.0327868852459012</c:v>
                </c:pt>
                <c:pt idx="13">
                  <c:v>3.9092627599243857</c:v>
                </c:pt>
                <c:pt idx="14">
                  <c:v>3.935483870967742</c:v>
                </c:pt>
                <c:pt idx="15">
                  <c:v>3.847826086956522</c:v>
                </c:pt>
                <c:pt idx="16">
                  <c:v>3.8571428571428572</c:v>
                </c:pt>
                <c:pt idx="17">
                  <c:v>3.875</c:v>
                </c:pt>
                <c:pt idx="18">
                  <c:v>3.5769230769230771</c:v>
                </c:pt>
                <c:pt idx="19">
                  <c:v>3.9464285714285716</c:v>
                </c:pt>
                <c:pt idx="20">
                  <c:v>3.7714285714285714</c:v>
                </c:pt>
                <c:pt idx="21">
                  <c:v>3.3404255319148937</c:v>
                </c:pt>
                <c:pt idx="22">
                  <c:v>3.6875</c:v>
                </c:pt>
                <c:pt idx="23">
                  <c:v>3.5833333333333335</c:v>
                </c:pt>
                <c:pt idx="24">
                  <c:v>2.7857142857142856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N-Vestfirðir</c:v>
                </c:pt>
                <c:pt idx="1">
                  <c:v>A-Húnavatnssýsla</c:v>
                </c:pt>
                <c:pt idx="2">
                  <c:v>Eyjafjörður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Rangárvallasýsla</c:v>
                </c:pt>
                <c:pt idx="6">
                  <c:v>Suðurnesjabær</c:v>
                </c:pt>
                <c:pt idx="7">
                  <c:v>V-Húnavatnsýsla</c:v>
                </c:pt>
                <c:pt idx="8">
                  <c:v>Akureyri</c:v>
                </c:pt>
                <c:pt idx="9">
                  <c:v>S-Vestfirðir</c:v>
                </c:pt>
                <c:pt idx="10">
                  <c:v>Reykjanesbær</c:v>
                </c:pt>
                <c:pt idx="11">
                  <c:v>Fjarðabyggð og Suðurfirðir</c:v>
                </c:pt>
                <c:pt idx="12">
                  <c:v>Snæfellsnes</c:v>
                </c:pt>
                <c:pt idx="13">
                  <c:v>Öll svæði</c:v>
                </c:pt>
                <c:pt idx="14">
                  <c:v>Skaftafellssýslur</c:v>
                </c:pt>
                <c:pt idx="15">
                  <c:v>Árnessýsla</c:v>
                </c:pt>
                <c:pt idx="16">
                  <c:v>Höfuðborgarsvæðið</c:v>
                </c:pt>
                <c:pt idx="17">
                  <c:v>Hérað og N-Múlasýsla</c:v>
                </c:pt>
                <c:pt idx="18">
                  <c:v>Grindavíkurbær</c:v>
                </c:pt>
                <c:pt idx="19">
                  <c:v>Borgarfjarðarsvæði</c:v>
                </c:pt>
                <c:pt idx="20">
                  <c:v>Skagafjarðarsýsla</c:v>
                </c:pt>
                <c:pt idx="21">
                  <c:v>Þingeyjarsýsla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4.4222222222222225</c:v>
                </c:pt>
                <c:pt idx="1">
                  <c:v>4.236559139784946</c:v>
                </c:pt>
                <c:pt idx="2">
                  <c:v>4.3250000000000002</c:v>
                </c:pt>
                <c:pt idx="3">
                  <c:v>4.2288135593220337</c:v>
                </c:pt>
                <c:pt idx="4">
                  <c:v>4.1158536585365857</c:v>
                </c:pt>
                <c:pt idx="5">
                  <c:v>4.2101910828025479</c:v>
                </c:pt>
                <c:pt idx="6">
                  <c:v>4.2462686567164178</c:v>
                </c:pt>
                <c:pt idx="7">
                  <c:v>4.1739130434782608</c:v>
                </c:pt>
                <c:pt idx="8">
                  <c:v>4.0844155844155843</c:v>
                </c:pt>
                <c:pt idx="9">
                  <c:v>4.1913043478260867</c:v>
                </c:pt>
                <c:pt idx="10">
                  <c:v>4.043165467625899</c:v>
                </c:pt>
                <c:pt idx="11">
                  <c:v>4.0769230769230766</c:v>
                </c:pt>
                <c:pt idx="12">
                  <c:v>4.0241545893719808</c:v>
                </c:pt>
                <c:pt idx="13">
                  <c:v>4.0380814654133523</c:v>
                </c:pt>
                <c:pt idx="14">
                  <c:v>3.9246575342465753</c:v>
                </c:pt>
                <c:pt idx="15">
                  <c:v>4.0711297071129708</c:v>
                </c:pt>
                <c:pt idx="16">
                  <c:v>3.9160839160839163</c:v>
                </c:pt>
                <c:pt idx="17">
                  <c:v>4.005208333333333</c:v>
                </c:pt>
                <c:pt idx="18">
                  <c:v>3.9491525423728815</c:v>
                </c:pt>
                <c:pt idx="19">
                  <c:v>3.8308457711442787</c:v>
                </c:pt>
                <c:pt idx="20">
                  <c:v>3.8076923076923075</c:v>
                </c:pt>
                <c:pt idx="21">
                  <c:v>3.7945945945945945</c:v>
                </c:pt>
                <c:pt idx="22">
                  <c:v>3.7432432432432434</c:v>
                </c:pt>
                <c:pt idx="23">
                  <c:v>3.2745098039215685</c:v>
                </c:pt>
                <c:pt idx="24">
                  <c:v>2.75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N-Vestfirðir</c:v>
                </c:pt>
                <c:pt idx="1">
                  <c:v>A-Húnavatnssýsla</c:v>
                </c:pt>
                <c:pt idx="2">
                  <c:v>Eyjafjörður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Rangárvallasýsla</c:v>
                </c:pt>
                <c:pt idx="6">
                  <c:v>Suðurnesjabær</c:v>
                </c:pt>
                <c:pt idx="7">
                  <c:v>V-Húnavatnsýsla</c:v>
                </c:pt>
                <c:pt idx="8">
                  <c:v>Akureyri</c:v>
                </c:pt>
                <c:pt idx="9">
                  <c:v>S-Vestfirðir</c:v>
                </c:pt>
                <c:pt idx="10">
                  <c:v>Reykjanesbær</c:v>
                </c:pt>
                <c:pt idx="11">
                  <c:v>Fjarðabyggð og Suðurfirðir</c:v>
                </c:pt>
                <c:pt idx="12">
                  <c:v>Snæfellsnes</c:v>
                </c:pt>
                <c:pt idx="13">
                  <c:v>Öll svæði</c:v>
                </c:pt>
                <c:pt idx="14">
                  <c:v>Skaftafellssýslur</c:v>
                </c:pt>
                <c:pt idx="15">
                  <c:v>Árnessýsla</c:v>
                </c:pt>
                <c:pt idx="16">
                  <c:v>Höfuðborgarsvæðið</c:v>
                </c:pt>
                <c:pt idx="17">
                  <c:v>Hérað og N-Múlasýsla</c:v>
                </c:pt>
                <c:pt idx="18">
                  <c:v>Grindavíkurbær</c:v>
                </c:pt>
                <c:pt idx="19">
                  <c:v>Borgarfjarðarsvæði</c:v>
                </c:pt>
                <c:pt idx="20">
                  <c:v>Skagafjarðarsýsla</c:v>
                </c:pt>
                <c:pt idx="21">
                  <c:v>Þingeyjarsýsla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4.1111111111111107</c:v>
                </c:pt>
                <c:pt idx="1">
                  <c:v>4.2075471698113205</c:v>
                </c:pt>
                <c:pt idx="2">
                  <c:v>4.1484375</c:v>
                </c:pt>
                <c:pt idx="3">
                  <c:v>3.4736842105263159</c:v>
                </c:pt>
                <c:pt idx="5">
                  <c:v>4.0546875</c:v>
                </c:pt>
                <c:pt idx="6">
                  <c:v>4</c:v>
                </c:pt>
                <c:pt idx="7">
                  <c:v>4.0454545454545459</c:v>
                </c:pt>
                <c:pt idx="9">
                  <c:v>3.7647058823529411</c:v>
                </c:pt>
                <c:pt idx="11">
                  <c:v>3.5</c:v>
                </c:pt>
                <c:pt idx="12">
                  <c:v>3.7083333333333335</c:v>
                </c:pt>
                <c:pt idx="13">
                  <c:v>3.8426778242677826</c:v>
                </c:pt>
                <c:pt idx="14">
                  <c:v>3.6931818181818183</c:v>
                </c:pt>
                <c:pt idx="15">
                  <c:v>3.7297297297297298</c:v>
                </c:pt>
                <c:pt idx="17">
                  <c:v>3.681159420289855</c:v>
                </c:pt>
                <c:pt idx="19">
                  <c:v>3.7881355932203391</c:v>
                </c:pt>
                <c:pt idx="20">
                  <c:v>4.0136986301369859</c:v>
                </c:pt>
                <c:pt idx="21">
                  <c:v>3.6952380952380954</c:v>
                </c:pt>
                <c:pt idx="22">
                  <c:v>3.5769230769230771</c:v>
                </c:pt>
                <c:pt idx="23">
                  <c:v>3.3888888888888888</c:v>
                </c:pt>
                <c:pt idx="24">
                  <c:v>2.4444444444444446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N-Vestfirðir</c:v>
                </c:pt>
                <c:pt idx="1">
                  <c:v>A-Húnavatnssýsla</c:v>
                </c:pt>
                <c:pt idx="2">
                  <c:v>Eyjafjörður</c:v>
                </c:pt>
                <c:pt idx="3">
                  <c:v>Akranes og Hvalfjörður</c:v>
                </c:pt>
                <c:pt idx="4">
                  <c:v>Vestmannaeyjabær</c:v>
                </c:pt>
                <c:pt idx="5">
                  <c:v>Rangárvallasýsla</c:v>
                </c:pt>
                <c:pt idx="6">
                  <c:v>Suðurnesjabær</c:v>
                </c:pt>
                <c:pt idx="7">
                  <c:v>V-Húnavatnsýsla</c:v>
                </c:pt>
                <c:pt idx="8">
                  <c:v>Akureyri</c:v>
                </c:pt>
                <c:pt idx="9">
                  <c:v>S-Vestfirðir</c:v>
                </c:pt>
                <c:pt idx="10">
                  <c:v>Reykjanesbær</c:v>
                </c:pt>
                <c:pt idx="11">
                  <c:v>Fjarðabyggð og Suðurfirðir</c:v>
                </c:pt>
                <c:pt idx="12">
                  <c:v>Snæfellsnes</c:v>
                </c:pt>
                <c:pt idx="13">
                  <c:v>Öll svæði</c:v>
                </c:pt>
                <c:pt idx="14">
                  <c:v>Skaftafellssýslur</c:v>
                </c:pt>
                <c:pt idx="15">
                  <c:v>Árnessýsla</c:v>
                </c:pt>
                <c:pt idx="16">
                  <c:v>Höfuðborgarsvæðið</c:v>
                </c:pt>
                <c:pt idx="17">
                  <c:v>Hérað og N-Múlasýsla</c:v>
                </c:pt>
                <c:pt idx="18">
                  <c:v>Grindavíkurbær</c:v>
                </c:pt>
                <c:pt idx="19">
                  <c:v>Borgarfjarðarsvæði</c:v>
                </c:pt>
                <c:pt idx="20">
                  <c:v>Skagafjarðarsýsla</c:v>
                </c:pt>
                <c:pt idx="21">
                  <c:v>Þingeyjarsýsla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3">
                  <c:v>4.2355769230769234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F00-40CC-81D4-F295502E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7AF-4060-A6A0-A3EB65EBCD47}"/>
              </c:ext>
            </c:extLst>
          </c:dPt>
          <c:cat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N-Vestfirðir</c:v>
                </c:pt>
                <c:pt idx="3">
                  <c:v>Snæfellsnes</c:v>
                </c:pt>
                <c:pt idx="4">
                  <c:v>Grindavíkurbær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Þingeyjarsýsla</c:v>
                </c:pt>
                <c:pt idx="8">
                  <c:v>Skagafjarðarsýsla</c:v>
                </c:pt>
                <c:pt idx="9">
                  <c:v>Eyjafjörður</c:v>
                </c:pt>
                <c:pt idx="10">
                  <c:v>Strandir og Reykhólar</c:v>
                </c:pt>
                <c:pt idx="11">
                  <c:v>Akranes og Hvalfjörður</c:v>
                </c:pt>
                <c:pt idx="12">
                  <c:v>S-Vestfirðir</c:v>
                </c:pt>
                <c:pt idx="13">
                  <c:v>Rangárvallasýsla</c:v>
                </c:pt>
                <c:pt idx="14">
                  <c:v>Akureyri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Öll svæði</c:v>
                </c:pt>
                <c:pt idx="18">
                  <c:v>Skaftafellssýslur</c:v>
                </c:pt>
                <c:pt idx="19">
                  <c:v>V-Húnavatnsýsla</c:v>
                </c:pt>
                <c:pt idx="20">
                  <c:v>Reykjanesbær</c:v>
                </c:pt>
                <c:pt idx="21">
                  <c:v>Dalir</c:v>
                </c:pt>
                <c:pt idx="22">
                  <c:v>Borgarfjarðarsvæði</c:v>
                </c:pt>
                <c:pt idx="23">
                  <c:v>Árnessýsla</c:v>
                </c:pt>
                <c:pt idx="24">
                  <c:v>Höfuðborgarsvæðið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4.5484848484848488</c:v>
                </c:pt>
                <c:pt idx="1">
                  <c:v>4.4671532846715332</c:v>
                </c:pt>
                <c:pt idx="2">
                  <c:v>4.4223484848484844</c:v>
                </c:pt>
                <c:pt idx="3">
                  <c:v>4.4152334152334154</c:v>
                </c:pt>
                <c:pt idx="4">
                  <c:v>4.3506493506493502</c:v>
                </c:pt>
                <c:pt idx="5">
                  <c:v>4.3344370860927155</c:v>
                </c:pt>
                <c:pt idx="6">
                  <c:v>4.3277310924369745</c:v>
                </c:pt>
                <c:pt idx="7">
                  <c:v>4.3226666666666667</c:v>
                </c:pt>
                <c:pt idx="8">
                  <c:v>4.3039215686274508</c:v>
                </c:pt>
                <c:pt idx="9">
                  <c:v>4.2975609756097564</c:v>
                </c:pt>
                <c:pt idx="10">
                  <c:v>4.2463768115942031</c:v>
                </c:pt>
                <c:pt idx="11">
                  <c:v>4.242171189979123</c:v>
                </c:pt>
                <c:pt idx="12">
                  <c:v>4.2216748768472909</c:v>
                </c:pt>
                <c:pt idx="13">
                  <c:v>4.2163009404388712</c:v>
                </c:pt>
                <c:pt idx="14">
                  <c:v>4.2155425219941352</c:v>
                </c:pt>
                <c:pt idx="15">
                  <c:v>4.2039045553145336</c:v>
                </c:pt>
                <c:pt idx="16">
                  <c:v>4.1649484536082477</c:v>
                </c:pt>
                <c:pt idx="17">
                  <c:v>4.1393376876360719</c:v>
                </c:pt>
                <c:pt idx="18">
                  <c:v>4.1072664359861593</c:v>
                </c:pt>
                <c:pt idx="19">
                  <c:v>4.0794392523364484</c:v>
                </c:pt>
                <c:pt idx="20">
                  <c:v>4.0727272727272723</c:v>
                </c:pt>
                <c:pt idx="21">
                  <c:v>3.9736842105263159</c:v>
                </c:pt>
                <c:pt idx="22">
                  <c:v>3.8676122931442078</c:v>
                </c:pt>
                <c:pt idx="23">
                  <c:v>3.6024340770791077</c:v>
                </c:pt>
                <c:pt idx="24">
                  <c:v>3.5920398009950247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N-Vestfirðir</c:v>
                </c:pt>
                <c:pt idx="3">
                  <c:v>Snæfellsnes</c:v>
                </c:pt>
                <c:pt idx="4">
                  <c:v>Grindavíkurbær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Þingeyjarsýsla</c:v>
                </c:pt>
                <c:pt idx="8">
                  <c:v>Skagafjarðarsýsla</c:v>
                </c:pt>
                <c:pt idx="9">
                  <c:v>Eyjafjörður</c:v>
                </c:pt>
                <c:pt idx="10">
                  <c:v>Strandir og Reykhólar</c:v>
                </c:pt>
                <c:pt idx="11">
                  <c:v>Akranes og Hvalfjörður</c:v>
                </c:pt>
                <c:pt idx="12">
                  <c:v>S-Vestfirðir</c:v>
                </c:pt>
                <c:pt idx="13">
                  <c:v>Rangárvallasýsla</c:v>
                </c:pt>
                <c:pt idx="14">
                  <c:v>Akureyri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Öll svæði</c:v>
                </c:pt>
                <c:pt idx="18">
                  <c:v>Skaftafellssýslur</c:v>
                </c:pt>
                <c:pt idx="19">
                  <c:v>V-Húnavatnsýsla</c:v>
                </c:pt>
                <c:pt idx="20">
                  <c:v>Reykjanesbær</c:v>
                </c:pt>
                <c:pt idx="21">
                  <c:v>Dalir</c:v>
                </c:pt>
                <c:pt idx="22">
                  <c:v>Borgarfjarðarsvæði</c:v>
                </c:pt>
                <c:pt idx="23">
                  <c:v>Árnessýsla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4.5428571428571427</c:v>
                </c:pt>
                <c:pt idx="1">
                  <c:v>4.5263157894736841</c:v>
                </c:pt>
                <c:pt idx="2">
                  <c:v>4.46875</c:v>
                </c:pt>
                <c:pt idx="3">
                  <c:v>4.4305555555555554</c:v>
                </c:pt>
                <c:pt idx="4">
                  <c:v>4.2666666666666666</c:v>
                </c:pt>
                <c:pt idx="5">
                  <c:v>4.416666666666667</c:v>
                </c:pt>
                <c:pt idx="6">
                  <c:v>4.283018867924528</c:v>
                </c:pt>
                <c:pt idx="7">
                  <c:v>4.1698113207547172</c:v>
                </c:pt>
                <c:pt idx="8">
                  <c:v>4.3684210526315788</c:v>
                </c:pt>
                <c:pt idx="9">
                  <c:v>4.2</c:v>
                </c:pt>
                <c:pt idx="10">
                  <c:v>4.2352941176470589</c:v>
                </c:pt>
                <c:pt idx="11">
                  <c:v>4.2714285714285714</c:v>
                </c:pt>
                <c:pt idx="12">
                  <c:v>4.2666666666666666</c:v>
                </c:pt>
                <c:pt idx="13">
                  <c:v>4.1621621621621623</c:v>
                </c:pt>
                <c:pt idx="14">
                  <c:v>4.2747252747252746</c:v>
                </c:pt>
                <c:pt idx="15">
                  <c:v>4.2545454545454549</c:v>
                </c:pt>
                <c:pt idx="16">
                  <c:v>4.1111111111111107</c:v>
                </c:pt>
                <c:pt idx="17">
                  <c:v>4.0997045790251105</c:v>
                </c:pt>
                <c:pt idx="18">
                  <c:v>4.15625</c:v>
                </c:pt>
                <c:pt idx="19">
                  <c:v>4.0344827586206895</c:v>
                </c:pt>
                <c:pt idx="20">
                  <c:v>4.3157894736842106</c:v>
                </c:pt>
                <c:pt idx="21">
                  <c:v>4.2857142857142856</c:v>
                </c:pt>
                <c:pt idx="22">
                  <c:v>3.8412698412698414</c:v>
                </c:pt>
                <c:pt idx="23">
                  <c:v>3.6451612903225805</c:v>
                </c:pt>
                <c:pt idx="24">
                  <c:v>3.6656151419558358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N-Vestfirðir</c:v>
                </c:pt>
                <c:pt idx="3">
                  <c:v>Snæfellsnes</c:v>
                </c:pt>
                <c:pt idx="4">
                  <c:v>Grindavíkurbær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Þingeyjarsýsla</c:v>
                </c:pt>
                <c:pt idx="8">
                  <c:v>Skagafjarðarsýsla</c:v>
                </c:pt>
                <c:pt idx="9">
                  <c:v>Eyjafjörður</c:v>
                </c:pt>
                <c:pt idx="10">
                  <c:v>Strandir og Reykhólar</c:v>
                </c:pt>
                <c:pt idx="11">
                  <c:v>Akranes og Hvalfjörður</c:v>
                </c:pt>
                <c:pt idx="12">
                  <c:v>S-Vestfirðir</c:v>
                </c:pt>
                <c:pt idx="13">
                  <c:v>Rangárvallasýsla</c:v>
                </c:pt>
                <c:pt idx="14">
                  <c:v>Akureyri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Öll svæði</c:v>
                </c:pt>
                <c:pt idx="18">
                  <c:v>Skaftafellssýslur</c:v>
                </c:pt>
                <c:pt idx="19">
                  <c:v>V-Húnavatnsýsla</c:v>
                </c:pt>
                <c:pt idx="20">
                  <c:v>Reykjanesbær</c:v>
                </c:pt>
                <c:pt idx="21">
                  <c:v>Dalir</c:v>
                </c:pt>
                <c:pt idx="22">
                  <c:v>Borgarfjarðarsvæði</c:v>
                </c:pt>
                <c:pt idx="23">
                  <c:v>Árnessýsla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4.6123595505617976</c:v>
                </c:pt>
                <c:pt idx="1">
                  <c:v>4.5</c:v>
                </c:pt>
                <c:pt idx="2">
                  <c:v>4.4151624548736459</c:v>
                </c:pt>
                <c:pt idx="3">
                  <c:v>4.4843049327354256</c:v>
                </c:pt>
                <c:pt idx="4">
                  <c:v>4.3565891472868215</c:v>
                </c:pt>
                <c:pt idx="5">
                  <c:v>4.4025157232704402</c:v>
                </c:pt>
                <c:pt idx="6">
                  <c:v>4.2694610778443112</c:v>
                </c:pt>
                <c:pt idx="7">
                  <c:v>4.3564356435643568</c:v>
                </c:pt>
                <c:pt idx="8">
                  <c:v>4.2647058823529411</c:v>
                </c:pt>
                <c:pt idx="9">
                  <c:v>4.333333333333333</c:v>
                </c:pt>
                <c:pt idx="10">
                  <c:v>4.2077922077922079</c:v>
                </c:pt>
                <c:pt idx="11">
                  <c:v>4.3180076628352486</c:v>
                </c:pt>
                <c:pt idx="12">
                  <c:v>4.330578512396694</c:v>
                </c:pt>
                <c:pt idx="13">
                  <c:v>4.1828571428571433</c:v>
                </c:pt>
                <c:pt idx="14">
                  <c:v>4.2458100558659222</c:v>
                </c:pt>
                <c:pt idx="15">
                  <c:v>4.1711711711711708</c:v>
                </c:pt>
                <c:pt idx="16">
                  <c:v>4.2</c:v>
                </c:pt>
                <c:pt idx="17">
                  <c:v>4.1405097956604173</c:v>
                </c:pt>
                <c:pt idx="18">
                  <c:v>4.1538461538461542</c:v>
                </c:pt>
                <c:pt idx="19">
                  <c:v>4.125</c:v>
                </c:pt>
                <c:pt idx="20">
                  <c:v>4.0983606557377046</c:v>
                </c:pt>
                <c:pt idx="21">
                  <c:v>3.935483870967742</c:v>
                </c:pt>
                <c:pt idx="22">
                  <c:v>3.8475336322869955</c:v>
                </c:pt>
                <c:pt idx="23">
                  <c:v>3.5774647887323945</c:v>
                </c:pt>
                <c:pt idx="24">
                  <c:v>3.5679214402618658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N-Vestfirðir</c:v>
                </c:pt>
                <c:pt idx="3">
                  <c:v>Snæfellsnes</c:v>
                </c:pt>
                <c:pt idx="4">
                  <c:v>Grindavíkurbær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Þingeyjarsýsla</c:v>
                </c:pt>
                <c:pt idx="8">
                  <c:v>Skagafjarðarsýsla</c:v>
                </c:pt>
                <c:pt idx="9">
                  <c:v>Eyjafjörður</c:v>
                </c:pt>
                <c:pt idx="10">
                  <c:v>Strandir og Reykhólar</c:v>
                </c:pt>
                <c:pt idx="11">
                  <c:v>Akranes og Hvalfjörður</c:v>
                </c:pt>
                <c:pt idx="12">
                  <c:v>S-Vestfirðir</c:v>
                </c:pt>
                <c:pt idx="13">
                  <c:v>Rangárvallasýsla</c:v>
                </c:pt>
                <c:pt idx="14">
                  <c:v>Akureyri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Öll svæði</c:v>
                </c:pt>
                <c:pt idx="18">
                  <c:v>Skaftafellssýslur</c:v>
                </c:pt>
                <c:pt idx="19">
                  <c:v>V-Húnavatnsýsla</c:v>
                </c:pt>
                <c:pt idx="20">
                  <c:v>Reykjanesbær</c:v>
                </c:pt>
                <c:pt idx="21">
                  <c:v>Dalir</c:v>
                </c:pt>
                <c:pt idx="22">
                  <c:v>Borgarfjarðarsvæði</c:v>
                </c:pt>
                <c:pt idx="23">
                  <c:v>Árnessýsla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4.7272727272727275</c:v>
                </c:pt>
                <c:pt idx="2">
                  <c:v>4</c:v>
                </c:pt>
                <c:pt idx="3">
                  <c:v>4.0769230769230766</c:v>
                </c:pt>
                <c:pt idx="5">
                  <c:v>4.333333333333333</c:v>
                </c:pt>
                <c:pt idx="6">
                  <c:v>3.65</c:v>
                </c:pt>
                <c:pt idx="7">
                  <c:v>4.2905982905982905</c:v>
                </c:pt>
                <c:pt idx="8">
                  <c:v>4.1829268292682924</c:v>
                </c:pt>
                <c:pt idx="9">
                  <c:v>4.2740740740740737</c:v>
                </c:pt>
                <c:pt idx="10">
                  <c:v>4.1694915254237293</c:v>
                </c:pt>
                <c:pt idx="11">
                  <c:v>4.3913043478260869</c:v>
                </c:pt>
                <c:pt idx="12">
                  <c:v>4.0476190476190474</c:v>
                </c:pt>
                <c:pt idx="13">
                  <c:v>4.1233766233766236</c:v>
                </c:pt>
                <c:pt idx="15">
                  <c:v>4.0123456790123457</c:v>
                </c:pt>
                <c:pt idx="16">
                  <c:v>3.5535714285714284</c:v>
                </c:pt>
                <c:pt idx="17">
                  <c:v>4.0462555066079293</c:v>
                </c:pt>
                <c:pt idx="18">
                  <c:v>3.9574468085106385</c:v>
                </c:pt>
                <c:pt idx="19">
                  <c:v>3.84375</c:v>
                </c:pt>
                <c:pt idx="21">
                  <c:v>3.8253968253968256</c:v>
                </c:pt>
                <c:pt idx="22">
                  <c:v>3.8682170542635661</c:v>
                </c:pt>
                <c:pt idx="23">
                  <c:v>4.0097087378640781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N-Vestfirðir</c:v>
                </c:pt>
                <c:pt idx="3">
                  <c:v>Snæfellsnes</c:v>
                </c:pt>
                <c:pt idx="4">
                  <c:v>Grindavíkurbær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Þingeyjarsýsla</c:v>
                </c:pt>
                <c:pt idx="8">
                  <c:v>Skagafjarðarsýsla</c:v>
                </c:pt>
                <c:pt idx="9">
                  <c:v>Eyjafjörður</c:v>
                </c:pt>
                <c:pt idx="10">
                  <c:v>Strandir og Reykhólar</c:v>
                </c:pt>
                <c:pt idx="11">
                  <c:v>Akranes og Hvalfjörður</c:v>
                </c:pt>
                <c:pt idx="12">
                  <c:v>S-Vestfirðir</c:v>
                </c:pt>
                <c:pt idx="13">
                  <c:v>Rangárvallasýsla</c:v>
                </c:pt>
                <c:pt idx="14">
                  <c:v>Akureyri</c:v>
                </c:pt>
                <c:pt idx="15">
                  <c:v>Hérað og N-Múlasýsla</c:v>
                </c:pt>
                <c:pt idx="16">
                  <c:v>A-Húnavatnssýsla</c:v>
                </c:pt>
                <c:pt idx="17">
                  <c:v>Öll svæði</c:v>
                </c:pt>
                <c:pt idx="18">
                  <c:v>Skaftafellssýslur</c:v>
                </c:pt>
                <c:pt idx="19">
                  <c:v>V-Húnavatnsýsla</c:v>
                </c:pt>
                <c:pt idx="20">
                  <c:v>Reykjanesbær</c:v>
                </c:pt>
                <c:pt idx="21">
                  <c:v>Dalir</c:v>
                </c:pt>
                <c:pt idx="22">
                  <c:v>Borgarfjarðarsvæði</c:v>
                </c:pt>
                <c:pt idx="23">
                  <c:v>Árnessýsla</c:v>
                </c:pt>
                <c:pt idx="24">
                  <c:v>Höfuðborgarsvæðið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1">
                  <c:v>4.2363238512035011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2FE-41E8-A703-BF02B6CE4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cat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Snæfellsnes</c:v>
                </c:pt>
                <c:pt idx="3">
                  <c:v>Þingeyjarsýsla</c:v>
                </c:pt>
                <c:pt idx="4">
                  <c:v>N-Vestfirðir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Skagafjarðarsýsla</c:v>
                </c:pt>
                <c:pt idx="8">
                  <c:v>Grindavíkurbær</c:v>
                </c:pt>
                <c:pt idx="9">
                  <c:v>Akureyri</c:v>
                </c:pt>
                <c:pt idx="10">
                  <c:v>Akranes og Hvalfjörður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A-Húnavatnssýsla</c:v>
                </c:pt>
                <c:pt idx="14">
                  <c:v>Hérað og N-Múlasýsla</c:v>
                </c:pt>
                <c:pt idx="15">
                  <c:v>Öll svæði</c:v>
                </c:pt>
                <c:pt idx="16">
                  <c:v>Rangárvallasýsla</c:v>
                </c:pt>
                <c:pt idx="17">
                  <c:v>V-Húnavatnsýsla</c:v>
                </c:pt>
                <c:pt idx="18">
                  <c:v>Strandir og Reykhólar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Höfuðborgarsvæðið</c:v>
                </c:pt>
                <c:pt idx="22">
                  <c:v>Borgarfjarðarsvæði</c:v>
                </c:pt>
                <c:pt idx="23">
                  <c:v>Skaftafellssýslur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4.4441087613293053</c:v>
                </c:pt>
                <c:pt idx="1">
                  <c:v>4.1532846715328464</c:v>
                </c:pt>
                <c:pt idx="2">
                  <c:v>4.1418092909535451</c:v>
                </c:pt>
                <c:pt idx="3">
                  <c:v>4.0718085106382977</c:v>
                </c:pt>
                <c:pt idx="4">
                  <c:v>4.063789868667917</c:v>
                </c:pt>
                <c:pt idx="5">
                  <c:v>4.0232558139534884</c:v>
                </c:pt>
                <c:pt idx="6">
                  <c:v>4.0198300283286121</c:v>
                </c:pt>
                <c:pt idx="7">
                  <c:v>4.0097719869706836</c:v>
                </c:pt>
                <c:pt idx="8">
                  <c:v>4.0043103448275863</c:v>
                </c:pt>
                <c:pt idx="9">
                  <c:v>3.9454277286135695</c:v>
                </c:pt>
                <c:pt idx="10">
                  <c:v>3.9138655462184873</c:v>
                </c:pt>
                <c:pt idx="11">
                  <c:v>3.8787878787878789</c:v>
                </c:pt>
                <c:pt idx="12">
                  <c:v>3.875</c:v>
                </c:pt>
                <c:pt idx="13">
                  <c:v>3.8743455497382198</c:v>
                </c:pt>
                <c:pt idx="14">
                  <c:v>3.8427947598253276</c:v>
                </c:pt>
                <c:pt idx="15">
                  <c:v>3.825768835029153</c:v>
                </c:pt>
                <c:pt idx="16">
                  <c:v>3.6968749999999999</c:v>
                </c:pt>
                <c:pt idx="17">
                  <c:v>3.6018518518518516</c:v>
                </c:pt>
                <c:pt idx="18">
                  <c:v>3.6014492753623188</c:v>
                </c:pt>
                <c:pt idx="19">
                  <c:v>3.5460122699386503</c:v>
                </c:pt>
                <c:pt idx="20">
                  <c:v>3.529126213592233</c:v>
                </c:pt>
                <c:pt idx="21">
                  <c:v>3.5269343780607247</c:v>
                </c:pt>
                <c:pt idx="22">
                  <c:v>3.4222737819025522</c:v>
                </c:pt>
                <c:pt idx="23">
                  <c:v>3.3583617747440271</c:v>
                </c:pt>
                <c:pt idx="24">
                  <c:v>3.2300884955752212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Snæfellsnes</c:v>
                </c:pt>
                <c:pt idx="3">
                  <c:v>Þingeyjarsýsla</c:v>
                </c:pt>
                <c:pt idx="4">
                  <c:v>N-Vestfirðir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Skagafjarðarsýsla</c:v>
                </c:pt>
                <c:pt idx="8">
                  <c:v>Grindavíkurbær</c:v>
                </c:pt>
                <c:pt idx="9">
                  <c:v>Akureyri</c:v>
                </c:pt>
                <c:pt idx="10">
                  <c:v>Akranes og Hvalfjörður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A-Húnavatnssýsla</c:v>
                </c:pt>
                <c:pt idx="14">
                  <c:v>Hérað og N-Múlasýsla</c:v>
                </c:pt>
                <c:pt idx="15">
                  <c:v>Öll svæði</c:v>
                </c:pt>
                <c:pt idx="16">
                  <c:v>Rangárvallasýsla</c:v>
                </c:pt>
                <c:pt idx="17">
                  <c:v>V-Húnavatnsýsla</c:v>
                </c:pt>
                <c:pt idx="18">
                  <c:v>Strandir og Reykhólar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Höfuðborgarsvæðið</c:v>
                </c:pt>
                <c:pt idx="22">
                  <c:v>Borgarfjarðarsvæði</c:v>
                </c:pt>
                <c:pt idx="23">
                  <c:v>Skaftafellssýslur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4.4444444444444446</c:v>
                </c:pt>
                <c:pt idx="1">
                  <c:v>4</c:v>
                </c:pt>
                <c:pt idx="2">
                  <c:v>4.183098591549296</c:v>
                </c:pt>
                <c:pt idx="3">
                  <c:v>4.1698113207547172</c:v>
                </c:pt>
                <c:pt idx="4">
                  <c:v>3.9846153846153847</c:v>
                </c:pt>
                <c:pt idx="5">
                  <c:v>4.229166666666667</c:v>
                </c:pt>
                <c:pt idx="6">
                  <c:v>4.1509433962264151</c:v>
                </c:pt>
                <c:pt idx="7">
                  <c:v>4.0526315789473681</c:v>
                </c:pt>
                <c:pt idx="8">
                  <c:v>4.032258064516129</c:v>
                </c:pt>
                <c:pt idx="9">
                  <c:v>3.9666666666666668</c:v>
                </c:pt>
                <c:pt idx="10">
                  <c:v>4.1142857142857139</c:v>
                </c:pt>
                <c:pt idx="11">
                  <c:v>4.0357142857142856</c:v>
                </c:pt>
                <c:pt idx="12">
                  <c:v>3.8333333333333335</c:v>
                </c:pt>
                <c:pt idx="13">
                  <c:v>3.5263157894736841</c:v>
                </c:pt>
                <c:pt idx="14">
                  <c:v>3.7222222222222223</c:v>
                </c:pt>
                <c:pt idx="15">
                  <c:v>3.7948905109489051</c:v>
                </c:pt>
                <c:pt idx="16">
                  <c:v>3.4594594594594597</c:v>
                </c:pt>
                <c:pt idx="17">
                  <c:v>3.6</c:v>
                </c:pt>
                <c:pt idx="18">
                  <c:v>3.2352941176470589</c:v>
                </c:pt>
                <c:pt idx="19">
                  <c:v>3.746031746031746</c:v>
                </c:pt>
                <c:pt idx="20">
                  <c:v>3.4565217391304346</c:v>
                </c:pt>
                <c:pt idx="21">
                  <c:v>3.4923076923076923</c:v>
                </c:pt>
                <c:pt idx="22">
                  <c:v>3.4</c:v>
                </c:pt>
                <c:pt idx="23">
                  <c:v>3.3333333333333335</c:v>
                </c:pt>
                <c:pt idx="24">
                  <c:v>3.6428571428571428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Snæfellsnes</c:v>
                </c:pt>
                <c:pt idx="3">
                  <c:v>Þingeyjarsýsla</c:v>
                </c:pt>
                <c:pt idx="4">
                  <c:v>N-Vestfirðir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Skagafjarðarsýsla</c:v>
                </c:pt>
                <c:pt idx="8">
                  <c:v>Grindavíkurbær</c:v>
                </c:pt>
                <c:pt idx="9">
                  <c:v>Akureyri</c:v>
                </c:pt>
                <c:pt idx="10">
                  <c:v>Akranes og Hvalfjörður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A-Húnavatnssýsla</c:v>
                </c:pt>
                <c:pt idx="14">
                  <c:v>Hérað og N-Múlasýsla</c:v>
                </c:pt>
                <c:pt idx="15">
                  <c:v>Öll svæði</c:v>
                </c:pt>
                <c:pt idx="16">
                  <c:v>Rangárvallasýsla</c:v>
                </c:pt>
                <c:pt idx="17">
                  <c:v>V-Húnavatnsýsla</c:v>
                </c:pt>
                <c:pt idx="18">
                  <c:v>Strandir og Reykhólar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Höfuðborgarsvæðið</c:v>
                </c:pt>
                <c:pt idx="22">
                  <c:v>Borgarfjarðarsvæði</c:v>
                </c:pt>
                <c:pt idx="23">
                  <c:v>Skaftafellssýslur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4.4469273743016764</c:v>
                </c:pt>
                <c:pt idx="1">
                  <c:v>4.1428571428571432</c:v>
                </c:pt>
                <c:pt idx="2">
                  <c:v>4.2433628318584073</c:v>
                </c:pt>
                <c:pt idx="3">
                  <c:v>4.1083743842364528</c:v>
                </c:pt>
                <c:pt idx="4">
                  <c:v>4.0143369175627237</c:v>
                </c:pt>
                <c:pt idx="5">
                  <c:v>4.0696202531645573</c:v>
                </c:pt>
                <c:pt idx="6">
                  <c:v>3.9817073170731709</c:v>
                </c:pt>
                <c:pt idx="7">
                  <c:v>3.9590643274853803</c:v>
                </c:pt>
                <c:pt idx="8">
                  <c:v>3.9923664122137406</c:v>
                </c:pt>
                <c:pt idx="9">
                  <c:v>3.9635854341736696</c:v>
                </c:pt>
                <c:pt idx="10">
                  <c:v>3.9341085271317828</c:v>
                </c:pt>
                <c:pt idx="11">
                  <c:v>3.8846153846153846</c:v>
                </c:pt>
                <c:pt idx="12">
                  <c:v>3.8755980861244019</c:v>
                </c:pt>
                <c:pt idx="13">
                  <c:v>3.9130434782608696</c:v>
                </c:pt>
                <c:pt idx="14">
                  <c:v>3.7342342342342341</c:v>
                </c:pt>
                <c:pt idx="15">
                  <c:v>3.8158723493596471</c:v>
                </c:pt>
                <c:pt idx="16">
                  <c:v>3.6079545454545454</c:v>
                </c:pt>
                <c:pt idx="17">
                  <c:v>3.6829268292682928</c:v>
                </c:pt>
                <c:pt idx="18">
                  <c:v>3.5657894736842106</c:v>
                </c:pt>
                <c:pt idx="19">
                  <c:v>3.5607142857142855</c:v>
                </c:pt>
                <c:pt idx="20">
                  <c:v>3.5853658536585367</c:v>
                </c:pt>
                <c:pt idx="21">
                  <c:v>3.5346215780998391</c:v>
                </c:pt>
                <c:pt idx="22">
                  <c:v>3.3580786026200875</c:v>
                </c:pt>
                <c:pt idx="23">
                  <c:v>3.3459119496855347</c:v>
                </c:pt>
                <c:pt idx="24">
                  <c:v>3.1639344262295084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Snæfellsnes</c:v>
                </c:pt>
                <c:pt idx="3">
                  <c:v>Þingeyjarsýsla</c:v>
                </c:pt>
                <c:pt idx="4">
                  <c:v>N-Vestfirðir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Skagafjarðarsýsla</c:v>
                </c:pt>
                <c:pt idx="8">
                  <c:v>Grindavíkurbær</c:v>
                </c:pt>
                <c:pt idx="9">
                  <c:v>Akureyri</c:v>
                </c:pt>
                <c:pt idx="10">
                  <c:v>Akranes og Hvalfjörður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A-Húnavatnssýsla</c:v>
                </c:pt>
                <c:pt idx="14">
                  <c:v>Hérað og N-Múlasýsla</c:v>
                </c:pt>
                <c:pt idx="15">
                  <c:v>Öll svæði</c:v>
                </c:pt>
                <c:pt idx="16">
                  <c:v>Rangárvallasýsla</c:v>
                </c:pt>
                <c:pt idx="17">
                  <c:v>V-Húnavatnsýsla</c:v>
                </c:pt>
                <c:pt idx="18">
                  <c:v>Strandir og Reykhólar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Höfuðborgarsvæðið</c:v>
                </c:pt>
                <c:pt idx="22">
                  <c:v>Borgarfjarðarsvæði</c:v>
                </c:pt>
                <c:pt idx="23">
                  <c:v>Skaftafellssýslur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4.2727272727272725</c:v>
                </c:pt>
                <c:pt idx="2">
                  <c:v>3.8490566037735849</c:v>
                </c:pt>
                <c:pt idx="3">
                  <c:v>3.8632478632478633</c:v>
                </c:pt>
                <c:pt idx="4">
                  <c:v>3.6842105263157894</c:v>
                </c:pt>
                <c:pt idx="5">
                  <c:v>3.9333333333333331</c:v>
                </c:pt>
                <c:pt idx="6">
                  <c:v>3.25</c:v>
                </c:pt>
                <c:pt idx="7">
                  <c:v>3.7195121951219514</c:v>
                </c:pt>
                <c:pt idx="10">
                  <c:v>3.347826086956522</c:v>
                </c:pt>
                <c:pt idx="12">
                  <c:v>3.6518518518518519</c:v>
                </c:pt>
                <c:pt idx="13">
                  <c:v>3.125</c:v>
                </c:pt>
                <c:pt idx="14">
                  <c:v>3.5365853658536586</c:v>
                </c:pt>
                <c:pt idx="15">
                  <c:v>3.4821298322392416</c:v>
                </c:pt>
                <c:pt idx="16">
                  <c:v>3.5</c:v>
                </c:pt>
                <c:pt idx="17">
                  <c:v>3.2577319587628866</c:v>
                </c:pt>
                <c:pt idx="18">
                  <c:v>3.3275862068965516</c:v>
                </c:pt>
                <c:pt idx="19">
                  <c:v>3.4757281553398056</c:v>
                </c:pt>
                <c:pt idx="20">
                  <c:v>3.3181818181818183</c:v>
                </c:pt>
                <c:pt idx="22">
                  <c:v>3.3409090909090908</c:v>
                </c:pt>
                <c:pt idx="23">
                  <c:v>3.1368421052631579</c:v>
                </c:pt>
                <c:pt idx="24">
                  <c:v>3.0483870967741935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Snæfellsnes</c:v>
                </c:pt>
                <c:pt idx="3">
                  <c:v>Þingeyjarsýsla</c:v>
                </c:pt>
                <c:pt idx="4">
                  <c:v>N-Vestfirðir</c:v>
                </c:pt>
                <c:pt idx="5">
                  <c:v>Suðurnesjabær</c:v>
                </c:pt>
                <c:pt idx="6">
                  <c:v>Fjarðabyggð og Suðurfirðir</c:v>
                </c:pt>
                <c:pt idx="7">
                  <c:v>Skagafjarðarsýsla</c:v>
                </c:pt>
                <c:pt idx="8">
                  <c:v>Grindavíkurbær</c:v>
                </c:pt>
                <c:pt idx="9">
                  <c:v>Akureyri</c:v>
                </c:pt>
                <c:pt idx="10">
                  <c:v>Akranes og Hvalfjörður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A-Húnavatnssýsla</c:v>
                </c:pt>
                <c:pt idx="14">
                  <c:v>Hérað og N-Múlasýsla</c:v>
                </c:pt>
                <c:pt idx="15">
                  <c:v>Öll svæði</c:v>
                </c:pt>
                <c:pt idx="16">
                  <c:v>Rangárvallasýsla</c:v>
                </c:pt>
                <c:pt idx="17">
                  <c:v>V-Húnavatnsýsla</c:v>
                </c:pt>
                <c:pt idx="18">
                  <c:v>Strandir og Reykhólar</c:v>
                </c:pt>
                <c:pt idx="19">
                  <c:v>Árnessýsla</c:v>
                </c:pt>
                <c:pt idx="20">
                  <c:v>S-Vestfirðir</c:v>
                </c:pt>
                <c:pt idx="21">
                  <c:v>Höfuðborgarsvæðið</c:v>
                </c:pt>
                <c:pt idx="22">
                  <c:v>Borgarfjarðarsvæði</c:v>
                </c:pt>
                <c:pt idx="23">
                  <c:v>Skaftafellssýslur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0">
                  <c:v>3.9493392070484581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39B-48D0-8630-61BB4ED4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833-46DA-A8CD-A10AA3DD3C7C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Vestmannaeyjabær</c:v>
                </c:pt>
                <c:pt idx="3">
                  <c:v>Grindavíkurbær</c:v>
                </c:pt>
                <c:pt idx="4">
                  <c:v>Eyjafjörður</c:v>
                </c:pt>
                <c:pt idx="5">
                  <c:v>Akranes og Hvalfjörður</c:v>
                </c:pt>
                <c:pt idx="6">
                  <c:v>Rangárvallasýsla</c:v>
                </c:pt>
                <c:pt idx="7">
                  <c:v>Þingeyjarsýsla</c:v>
                </c:pt>
                <c:pt idx="8">
                  <c:v>Öll svæði</c:v>
                </c:pt>
                <c:pt idx="9">
                  <c:v>A-Húnavatnssýsla</c:v>
                </c:pt>
                <c:pt idx="10">
                  <c:v>Höfuðborgarsvæðið</c:v>
                </c:pt>
                <c:pt idx="11">
                  <c:v>Suðurnesjabær</c:v>
                </c:pt>
                <c:pt idx="12">
                  <c:v>V-Húnavatnsýsla</c:v>
                </c:pt>
                <c:pt idx="13">
                  <c:v>N-Vestfirðir</c:v>
                </c:pt>
                <c:pt idx="14">
                  <c:v>Árnessýsla</c:v>
                </c:pt>
                <c:pt idx="15">
                  <c:v>Skaftafellssýslur</c:v>
                </c:pt>
                <c:pt idx="16">
                  <c:v>Fjarðabyggð og Suðurfirðir</c:v>
                </c:pt>
                <c:pt idx="17">
                  <c:v>Skagafjarðarsýsla</c:v>
                </c:pt>
                <c:pt idx="18">
                  <c:v>Hérað og N-Múlasýsla</c:v>
                </c:pt>
                <c:pt idx="19">
                  <c:v>Reykjanesbær</c:v>
                </c:pt>
                <c:pt idx="20">
                  <c:v>Sveitarfélagið Vogar</c:v>
                </c:pt>
                <c:pt idx="21">
                  <c:v>Strandir og Reykhólar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3.9802431610942248</c:v>
                </c:pt>
                <c:pt idx="1">
                  <c:v>3.9602977667493797</c:v>
                </c:pt>
                <c:pt idx="2">
                  <c:v>3.9043209876543208</c:v>
                </c:pt>
                <c:pt idx="3">
                  <c:v>3.8251121076233185</c:v>
                </c:pt>
                <c:pt idx="4">
                  <c:v>3.8090452261306531</c:v>
                </c:pt>
                <c:pt idx="5">
                  <c:v>3.784313725490196</c:v>
                </c:pt>
                <c:pt idx="6">
                  <c:v>3.7629870129870131</c:v>
                </c:pt>
                <c:pt idx="7">
                  <c:v>3.7415730337078652</c:v>
                </c:pt>
                <c:pt idx="8">
                  <c:v>3.7333806482138634</c:v>
                </c:pt>
                <c:pt idx="9">
                  <c:v>3.7291666666666665</c:v>
                </c:pt>
                <c:pt idx="10">
                  <c:v>3.7287449392712553</c:v>
                </c:pt>
                <c:pt idx="11">
                  <c:v>3.724738675958188</c:v>
                </c:pt>
                <c:pt idx="12">
                  <c:v>3.7033492822966507</c:v>
                </c:pt>
                <c:pt idx="13">
                  <c:v>3.697265625</c:v>
                </c:pt>
                <c:pt idx="14">
                  <c:v>3.686070686070686</c:v>
                </c:pt>
                <c:pt idx="15">
                  <c:v>3.6678445229681977</c:v>
                </c:pt>
                <c:pt idx="16">
                  <c:v>3.6480938416422286</c:v>
                </c:pt>
                <c:pt idx="17">
                  <c:v>3.6360544217687076</c:v>
                </c:pt>
                <c:pt idx="18">
                  <c:v>3.6261261261261262</c:v>
                </c:pt>
                <c:pt idx="19">
                  <c:v>3.608974358974359</c:v>
                </c:pt>
                <c:pt idx="20">
                  <c:v>3.6015037593984962</c:v>
                </c:pt>
                <c:pt idx="21">
                  <c:v>3.5954198473282442</c:v>
                </c:pt>
                <c:pt idx="22">
                  <c:v>3.5887850467289719</c:v>
                </c:pt>
                <c:pt idx="23">
                  <c:v>3.5649038461538463</c:v>
                </c:pt>
                <c:pt idx="24">
                  <c:v>3.4461538461538463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Vestmannaeyjabær</c:v>
                </c:pt>
                <c:pt idx="3">
                  <c:v>Grindavíkurbær</c:v>
                </c:pt>
                <c:pt idx="4">
                  <c:v>Eyjafjörður</c:v>
                </c:pt>
                <c:pt idx="5">
                  <c:v>Akranes og Hvalfjörður</c:v>
                </c:pt>
                <c:pt idx="6">
                  <c:v>Rangárvallasýsla</c:v>
                </c:pt>
                <c:pt idx="7">
                  <c:v>Þingeyjarsýsla</c:v>
                </c:pt>
                <c:pt idx="8">
                  <c:v>Öll svæði</c:v>
                </c:pt>
                <c:pt idx="9">
                  <c:v>A-Húnavatnssýsla</c:v>
                </c:pt>
                <c:pt idx="10">
                  <c:v>Höfuðborgarsvæðið</c:v>
                </c:pt>
                <c:pt idx="11">
                  <c:v>Suðurnesjabær</c:v>
                </c:pt>
                <c:pt idx="12">
                  <c:v>V-Húnavatnsýsla</c:v>
                </c:pt>
                <c:pt idx="13">
                  <c:v>N-Vestfirðir</c:v>
                </c:pt>
                <c:pt idx="14">
                  <c:v>Árnessýsla</c:v>
                </c:pt>
                <c:pt idx="15">
                  <c:v>Skaftafellssýslur</c:v>
                </c:pt>
                <c:pt idx="16">
                  <c:v>Fjarðabyggð og Suðurfirðir</c:v>
                </c:pt>
                <c:pt idx="17">
                  <c:v>Skagafjarðarsýsla</c:v>
                </c:pt>
                <c:pt idx="18">
                  <c:v>Hérað og N-Múlasýsla</c:v>
                </c:pt>
                <c:pt idx="19">
                  <c:v>Reykjanesbær</c:v>
                </c:pt>
                <c:pt idx="20">
                  <c:v>Sveitarfélagið Vogar</c:v>
                </c:pt>
                <c:pt idx="21">
                  <c:v>Strandir og Reykhólar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4.0595238095238093</c:v>
                </c:pt>
                <c:pt idx="1">
                  <c:v>4.0428571428571427</c:v>
                </c:pt>
                <c:pt idx="2">
                  <c:v>4.083333333333333</c:v>
                </c:pt>
                <c:pt idx="3">
                  <c:v>3.6333333333333333</c:v>
                </c:pt>
                <c:pt idx="4">
                  <c:v>3.9714285714285715</c:v>
                </c:pt>
                <c:pt idx="5">
                  <c:v>3.9672131147540983</c:v>
                </c:pt>
                <c:pt idx="6">
                  <c:v>3.6944444444444446</c:v>
                </c:pt>
                <c:pt idx="7">
                  <c:v>3.8461538461538463</c:v>
                </c:pt>
                <c:pt idx="8">
                  <c:v>3.7790432801822322</c:v>
                </c:pt>
                <c:pt idx="9">
                  <c:v>3.7777777777777777</c:v>
                </c:pt>
                <c:pt idx="10">
                  <c:v>3.740506329113924</c:v>
                </c:pt>
                <c:pt idx="11">
                  <c:v>3.6382978723404253</c:v>
                </c:pt>
                <c:pt idx="12">
                  <c:v>3.8620689655172415</c:v>
                </c:pt>
                <c:pt idx="13">
                  <c:v>3.7076923076923078</c:v>
                </c:pt>
                <c:pt idx="14">
                  <c:v>3.6779661016949152</c:v>
                </c:pt>
                <c:pt idx="15">
                  <c:v>3.65625</c:v>
                </c:pt>
                <c:pt idx="16">
                  <c:v>3.6153846153846154</c:v>
                </c:pt>
                <c:pt idx="17">
                  <c:v>3.7027027027027026</c:v>
                </c:pt>
                <c:pt idx="18">
                  <c:v>3.75</c:v>
                </c:pt>
                <c:pt idx="19">
                  <c:v>3.6666666666666665</c:v>
                </c:pt>
                <c:pt idx="20">
                  <c:v>3.5789473684210527</c:v>
                </c:pt>
                <c:pt idx="21">
                  <c:v>3.8125</c:v>
                </c:pt>
                <c:pt idx="22">
                  <c:v>3.9285714285714284</c:v>
                </c:pt>
                <c:pt idx="23">
                  <c:v>3.6551724137931036</c:v>
                </c:pt>
                <c:pt idx="24">
                  <c:v>3.5777777777777779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Vestmannaeyjabær</c:v>
                </c:pt>
                <c:pt idx="3">
                  <c:v>Grindavíkurbær</c:v>
                </c:pt>
                <c:pt idx="4">
                  <c:v>Eyjafjörður</c:v>
                </c:pt>
                <c:pt idx="5">
                  <c:v>Akranes og Hvalfjörður</c:v>
                </c:pt>
                <c:pt idx="6">
                  <c:v>Rangárvallasýsla</c:v>
                </c:pt>
                <c:pt idx="7">
                  <c:v>Þingeyjarsýsla</c:v>
                </c:pt>
                <c:pt idx="8">
                  <c:v>Öll svæði</c:v>
                </c:pt>
                <c:pt idx="9">
                  <c:v>A-Húnavatnssýsla</c:v>
                </c:pt>
                <c:pt idx="10">
                  <c:v>Höfuðborgarsvæðið</c:v>
                </c:pt>
                <c:pt idx="11">
                  <c:v>Suðurnesjabær</c:v>
                </c:pt>
                <c:pt idx="12">
                  <c:v>V-Húnavatnsýsla</c:v>
                </c:pt>
                <c:pt idx="13">
                  <c:v>N-Vestfirðir</c:v>
                </c:pt>
                <c:pt idx="14">
                  <c:v>Árnessýsla</c:v>
                </c:pt>
                <c:pt idx="15">
                  <c:v>Skaftafellssýslur</c:v>
                </c:pt>
                <c:pt idx="16">
                  <c:v>Fjarðabyggð og Suðurfirðir</c:v>
                </c:pt>
                <c:pt idx="17">
                  <c:v>Skagafjarðarsýsla</c:v>
                </c:pt>
                <c:pt idx="18">
                  <c:v>Hérað og N-Múlasýsla</c:v>
                </c:pt>
                <c:pt idx="19">
                  <c:v>Reykjanesbær</c:v>
                </c:pt>
                <c:pt idx="20">
                  <c:v>Sveitarfélagið Vogar</c:v>
                </c:pt>
                <c:pt idx="21">
                  <c:v>Strandir og Reykhólar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3.9971014492753625</c:v>
                </c:pt>
                <c:pt idx="1">
                  <c:v>4</c:v>
                </c:pt>
                <c:pt idx="2">
                  <c:v>3.8757062146892656</c:v>
                </c:pt>
                <c:pt idx="3">
                  <c:v>3.8360655737704916</c:v>
                </c:pt>
                <c:pt idx="4">
                  <c:v>3.8811881188118811</c:v>
                </c:pt>
                <c:pt idx="5">
                  <c:v>3.7689243027888448</c:v>
                </c:pt>
                <c:pt idx="6">
                  <c:v>3.7337278106508878</c:v>
                </c:pt>
                <c:pt idx="7">
                  <c:v>3.7326203208556148</c:v>
                </c:pt>
                <c:pt idx="8">
                  <c:v>3.7382096069868997</c:v>
                </c:pt>
                <c:pt idx="9">
                  <c:v>3.7473684210526317</c:v>
                </c:pt>
                <c:pt idx="10">
                  <c:v>3.7366666666666668</c:v>
                </c:pt>
                <c:pt idx="11">
                  <c:v>3.7027027027027026</c:v>
                </c:pt>
                <c:pt idx="12">
                  <c:v>3.847457627118644</c:v>
                </c:pt>
                <c:pt idx="13">
                  <c:v>3.6905660377358491</c:v>
                </c:pt>
                <c:pt idx="14">
                  <c:v>3.6545454545454548</c:v>
                </c:pt>
                <c:pt idx="15">
                  <c:v>3.607843137254902</c:v>
                </c:pt>
                <c:pt idx="16">
                  <c:v>3.6455696202531644</c:v>
                </c:pt>
                <c:pt idx="17">
                  <c:v>3.6543209876543208</c:v>
                </c:pt>
                <c:pt idx="18">
                  <c:v>3.6161137440758293</c:v>
                </c:pt>
                <c:pt idx="19">
                  <c:v>3.6568047337278107</c:v>
                </c:pt>
                <c:pt idx="20">
                  <c:v>3.617283950617284</c:v>
                </c:pt>
                <c:pt idx="21">
                  <c:v>3.689189189189189</c:v>
                </c:pt>
                <c:pt idx="22">
                  <c:v>3.4912280701754388</c:v>
                </c:pt>
                <c:pt idx="23">
                  <c:v>3.540909090909091</c:v>
                </c:pt>
                <c:pt idx="24">
                  <c:v>3.4705882352941178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Vestmannaeyjabær</c:v>
                </c:pt>
                <c:pt idx="3">
                  <c:v>Grindavíkurbær</c:v>
                </c:pt>
                <c:pt idx="4">
                  <c:v>Eyjafjörður</c:v>
                </c:pt>
                <c:pt idx="5">
                  <c:v>Akranes og Hvalfjörður</c:v>
                </c:pt>
                <c:pt idx="6">
                  <c:v>Rangárvallasýsla</c:v>
                </c:pt>
                <c:pt idx="7">
                  <c:v>Þingeyjarsýsla</c:v>
                </c:pt>
                <c:pt idx="8">
                  <c:v>Öll svæði</c:v>
                </c:pt>
                <c:pt idx="9">
                  <c:v>A-Húnavatnssýsla</c:v>
                </c:pt>
                <c:pt idx="10">
                  <c:v>Höfuðborgarsvæðið</c:v>
                </c:pt>
                <c:pt idx="11">
                  <c:v>Suðurnesjabær</c:v>
                </c:pt>
                <c:pt idx="12">
                  <c:v>V-Húnavatnsýsla</c:v>
                </c:pt>
                <c:pt idx="13">
                  <c:v>N-Vestfirðir</c:v>
                </c:pt>
                <c:pt idx="14">
                  <c:v>Árnessýsla</c:v>
                </c:pt>
                <c:pt idx="15">
                  <c:v>Skaftafellssýslur</c:v>
                </c:pt>
                <c:pt idx="16">
                  <c:v>Fjarðabyggð og Suðurfirðir</c:v>
                </c:pt>
                <c:pt idx="17">
                  <c:v>Skagafjarðarsýsla</c:v>
                </c:pt>
                <c:pt idx="18">
                  <c:v>Hérað og N-Múlasýsla</c:v>
                </c:pt>
                <c:pt idx="19">
                  <c:v>Reykjanesbær</c:v>
                </c:pt>
                <c:pt idx="20">
                  <c:v>Sveitarfélagið Vogar</c:v>
                </c:pt>
                <c:pt idx="21">
                  <c:v>Strandir og Reykhólar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3.8461538461538463</c:v>
                </c:pt>
                <c:pt idx="4">
                  <c:v>3.8409090909090908</c:v>
                </c:pt>
                <c:pt idx="5">
                  <c:v>3.6363636363636362</c:v>
                </c:pt>
                <c:pt idx="6">
                  <c:v>3.6619718309859155</c:v>
                </c:pt>
                <c:pt idx="7">
                  <c:v>3.8035714285714284</c:v>
                </c:pt>
                <c:pt idx="8">
                  <c:v>3.6381025248661056</c:v>
                </c:pt>
                <c:pt idx="9">
                  <c:v>3.6909090909090909</c:v>
                </c:pt>
                <c:pt idx="11">
                  <c:v>4.0769230769230766</c:v>
                </c:pt>
                <c:pt idx="12">
                  <c:v>3.7096774193548385</c:v>
                </c:pt>
                <c:pt idx="13">
                  <c:v>3.4857142857142858</c:v>
                </c:pt>
                <c:pt idx="14">
                  <c:v>3.68</c:v>
                </c:pt>
                <c:pt idx="15">
                  <c:v>3.4516129032258065</c:v>
                </c:pt>
                <c:pt idx="16">
                  <c:v>3.6470588235294117</c:v>
                </c:pt>
                <c:pt idx="17">
                  <c:v>3.4545454545454546</c:v>
                </c:pt>
                <c:pt idx="18">
                  <c:v>3.5526315789473686</c:v>
                </c:pt>
                <c:pt idx="20">
                  <c:v>3.2727272727272729</c:v>
                </c:pt>
                <c:pt idx="21">
                  <c:v>3.6909090909090909</c:v>
                </c:pt>
                <c:pt idx="22">
                  <c:v>3.5517241379310347</c:v>
                </c:pt>
                <c:pt idx="23">
                  <c:v>3.4384615384615387</c:v>
                </c:pt>
                <c:pt idx="24">
                  <c:v>3.1578947368421053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Snæfellsnes</c:v>
                </c:pt>
                <c:pt idx="2">
                  <c:v>Vestmannaeyjabær</c:v>
                </c:pt>
                <c:pt idx="3">
                  <c:v>Grindavíkurbær</c:v>
                </c:pt>
                <c:pt idx="4">
                  <c:v>Eyjafjörður</c:v>
                </c:pt>
                <c:pt idx="5">
                  <c:v>Akranes og Hvalfjörður</c:v>
                </c:pt>
                <c:pt idx="6">
                  <c:v>Rangárvallasýsla</c:v>
                </c:pt>
                <c:pt idx="7">
                  <c:v>Þingeyjarsýsla</c:v>
                </c:pt>
                <c:pt idx="8">
                  <c:v>Öll svæði</c:v>
                </c:pt>
                <c:pt idx="9">
                  <c:v>A-Húnavatnssýsla</c:v>
                </c:pt>
                <c:pt idx="10">
                  <c:v>Höfuðborgarsvæðið</c:v>
                </c:pt>
                <c:pt idx="11">
                  <c:v>Suðurnesjabær</c:v>
                </c:pt>
                <c:pt idx="12">
                  <c:v>V-Húnavatnsýsla</c:v>
                </c:pt>
                <c:pt idx="13">
                  <c:v>N-Vestfirðir</c:v>
                </c:pt>
                <c:pt idx="14">
                  <c:v>Árnessýsla</c:v>
                </c:pt>
                <c:pt idx="15">
                  <c:v>Skaftafellssýslur</c:v>
                </c:pt>
                <c:pt idx="16">
                  <c:v>Fjarðabyggð og Suðurfirðir</c:v>
                </c:pt>
                <c:pt idx="17">
                  <c:v>Skagafjarðarsýsla</c:v>
                </c:pt>
                <c:pt idx="18">
                  <c:v>Hérað og N-Múlasýsla</c:v>
                </c:pt>
                <c:pt idx="19">
                  <c:v>Reykjanesbær</c:v>
                </c:pt>
                <c:pt idx="20">
                  <c:v>Sveitarfélagið Vogar</c:v>
                </c:pt>
                <c:pt idx="21">
                  <c:v>Strandir og Reykhólar</c:v>
                </c:pt>
                <c:pt idx="22">
                  <c:v>Dalir</c:v>
                </c:pt>
                <c:pt idx="23">
                  <c:v>Borgarfjarðarsvæði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5">
                  <c:v>3.7922374429223744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8FA-49B9-ADB0-DB58E44AC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Grindavíkurbær</c:v>
                </c:pt>
                <c:pt idx="4">
                  <c:v>Sveitarfélagið Vogar</c:v>
                </c:pt>
                <c:pt idx="5">
                  <c:v>Árnessýsla</c:v>
                </c:pt>
                <c:pt idx="6">
                  <c:v>Eyjafjörður</c:v>
                </c:pt>
                <c:pt idx="7">
                  <c:v>Reykjanesbær</c:v>
                </c:pt>
                <c:pt idx="8">
                  <c:v>V-Húnavatnsýsla</c:v>
                </c:pt>
                <c:pt idx="9">
                  <c:v>Vestmannaeyjabær</c:v>
                </c:pt>
                <c:pt idx="10">
                  <c:v>Suðurnesjabær</c:v>
                </c:pt>
                <c:pt idx="11">
                  <c:v>Öll svæði</c:v>
                </c:pt>
                <c:pt idx="12">
                  <c:v>Rangárvallasýsla</c:v>
                </c:pt>
                <c:pt idx="13">
                  <c:v>Snæfellsnes</c:v>
                </c:pt>
                <c:pt idx="14">
                  <c:v>N-Vestfirðir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Dalir</c:v>
                </c:pt>
                <c:pt idx="18">
                  <c:v>A-Húnavatnssýsla</c:v>
                </c:pt>
                <c:pt idx="19">
                  <c:v>Borgarfjarðarsvæði</c:v>
                </c:pt>
                <c:pt idx="20">
                  <c:v>Skaftafellssýslur</c:v>
                </c:pt>
                <c:pt idx="21">
                  <c:v>Strandir og Reykhólar</c:v>
                </c:pt>
                <c:pt idx="22">
                  <c:v>Fjarðabyggð og Suðurfirðir</c:v>
                </c:pt>
                <c:pt idx="23">
                  <c:v>S-Vestfirðir</c:v>
                </c:pt>
                <c:pt idx="24">
                  <c:v>Þingeyjarsýsla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3.8938775510204082</c:v>
                </c:pt>
                <c:pt idx="1">
                  <c:v>3.8345323741007196</c:v>
                </c:pt>
                <c:pt idx="2">
                  <c:v>3.7879858657243815</c:v>
                </c:pt>
                <c:pt idx="3">
                  <c:v>3.6889952153110048</c:v>
                </c:pt>
                <c:pt idx="4">
                  <c:v>3.6386554621848739</c:v>
                </c:pt>
                <c:pt idx="5">
                  <c:v>3.6330935251798562</c:v>
                </c:pt>
                <c:pt idx="6">
                  <c:v>3.6149584487534625</c:v>
                </c:pt>
                <c:pt idx="7">
                  <c:v>3.6141732283464565</c:v>
                </c:pt>
                <c:pt idx="8">
                  <c:v>3.5820105820105819</c:v>
                </c:pt>
                <c:pt idx="9">
                  <c:v>3.5635738831615122</c:v>
                </c:pt>
                <c:pt idx="10">
                  <c:v>3.5451127819548871</c:v>
                </c:pt>
                <c:pt idx="11">
                  <c:v>3.5323525405258138</c:v>
                </c:pt>
                <c:pt idx="12">
                  <c:v>3.5186567164179103</c:v>
                </c:pt>
                <c:pt idx="13">
                  <c:v>3.4944444444444445</c:v>
                </c:pt>
                <c:pt idx="14">
                  <c:v>3.4709821428571428</c:v>
                </c:pt>
                <c:pt idx="15">
                  <c:v>3.4677002583979326</c:v>
                </c:pt>
                <c:pt idx="16">
                  <c:v>3.4652014652014653</c:v>
                </c:pt>
                <c:pt idx="17">
                  <c:v>3.3877551020408165</c:v>
                </c:pt>
                <c:pt idx="18">
                  <c:v>3.3391812865497075</c:v>
                </c:pt>
                <c:pt idx="19">
                  <c:v>3.3254437869822486</c:v>
                </c:pt>
                <c:pt idx="20">
                  <c:v>3.3253012048192772</c:v>
                </c:pt>
                <c:pt idx="21">
                  <c:v>3.2561983471074378</c:v>
                </c:pt>
                <c:pt idx="22">
                  <c:v>3.2145214521452146</c:v>
                </c:pt>
                <c:pt idx="23">
                  <c:v>2.9835164835164836</c:v>
                </c:pt>
                <c:pt idx="24">
                  <c:v>2.8746081504702192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Grindavíkurbær</c:v>
                </c:pt>
                <c:pt idx="4">
                  <c:v>Sveitarfélagið Vogar</c:v>
                </c:pt>
                <c:pt idx="5">
                  <c:v>Árnessýsla</c:v>
                </c:pt>
                <c:pt idx="6">
                  <c:v>Eyjafjörður</c:v>
                </c:pt>
                <c:pt idx="7">
                  <c:v>Reykjanesbær</c:v>
                </c:pt>
                <c:pt idx="8">
                  <c:v>V-Húnavatnsýsla</c:v>
                </c:pt>
                <c:pt idx="9">
                  <c:v>Vestmannaeyjabær</c:v>
                </c:pt>
                <c:pt idx="10">
                  <c:v>Suðurnesjabær</c:v>
                </c:pt>
                <c:pt idx="11">
                  <c:v>Öll svæði</c:v>
                </c:pt>
                <c:pt idx="12">
                  <c:v>Rangárvallasýsla</c:v>
                </c:pt>
                <c:pt idx="13">
                  <c:v>Snæfellsnes</c:v>
                </c:pt>
                <c:pt idx="14">
                  <c:v>N-Vestfirðir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Dalir</c:v>
                </c:pt>
                <c:pt idx="18">
                  <c:v>A-Húnavatnssýsla</c:v>
                </c:pt>
                <c:pt idx="19">
                  <c:v>Borgarfjarðarsvæði</c:v>
                </c:pt>
                <c:pt idx="20">
                  <c:v>Skaftafellssýslur</c:v>
                </c:pt>
                <c:pt idx="21">
                  <c:v>Strandir og Reykhólar</c:v>
                </c:pt>
                <c:pt idx="22">
                  <c:v>Fjarðabyggð og Suðurfirðir</c:v>
                </c:pt>
                <c:pt idx="23">
                  <c:v>S-Vestfirðir</c:v>
                </c:pt>
                <c:pt idx="24">
                  <c:v>Þingeyjarsýsla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3.85</c:v>
                </c:pt>
                <c:pt idx="1">
                  <c:v>3.9285714285714284</c:v>
                </c:pt>
                <c:pt idx="2">
                  <c:v>3.6969696969696968</c:v>
                </c:pt>
                <c:pt idx="3">
                  <c:v>3.4615384615384617</c:v>
                </c:pt>
                <c:pt idx="4">
                  <c:v>3.6315789473684212</c:v>
                </c:pt>
                <c:pt idx="5">
                  <c:v>3.4489795918367347</c:v>
                </c:pt>
                <c:pt idx="6">
                  <c:v>3.75</c:v>
                </c:pt>
                <c:pt idx="7">
                  <c:v>3.5588235294117645</c:v>
                </c:pt>
                <c:pt idx="8">
                  <c:v>3.6428571428571428</c:v>
                </c:pt>
                <c:pt idx="9">
                  <c:v>3.7142857142857144</c:v>
                </c:pt>
                <c:pt idx="10">
                  <c:v>3.6190476190476191</c:v>
                </c:pt>
                <c:pt idx="11">
                  <c:v>3.5160984848484849</c:v>
                </c:pt>
                <c:pt idx="12">
                  <c:v>3.4193548387096775</c:v>
                </c:pt>
                <c:pt idx="13">
                  <c:v>3.578125</c:v>
                </c:pt>
                <c:pt idx="14">
                  <c:v>3.2884615384615383</c:v>
                </c:pt>
                <c:pt idx="15">
                  <c:v>3.3181818181818183</c:v>
                </c:pt>
                <c:pt idx="16">
                  <c:v>3.1764705882352939</c:v>
                </c:pt>
                <c:pt idx="17">
                  <c:v>3.4615384615384617</c:v>
                </c:pt>
                <c:pt idx="18">
                  <c:v>3.25</c:v>
                </c:pt>
                <c:pt idx="19">
                  <c:v>3.34</c:v>
                </c:pt>
                <c:pt idx="20">
                  <c:v>3.5</c:v>
                </c:pt>
                <c:pt idx="21">
                  <c:v>3</c:v>
                </c:pt>
                <c:pt idx="22">
                  <c:v>3.3023255813953489</c:v>
                </c:pt>
                <c:pt idx="23">
                  <c:v>3.05</c:v>
                </c:pt>
                <c:pt idx="24">
                  <c:v>2.5777777777777779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Grindavíkurbær</c:v>
                </c:pt>
                <c:pt idx="4">
                  <c:v>Sveitarfélagið Vogar</c:v>
                </c:pt>
                <c:pt idx="5">
                  <c:v>Árnessýsla</c:v>
                </c:pt>
                <c:pt idx="6">
                  <c:v>Eyjafjörður</c:v>
                </c:pt>
                <c:pt idx="7">
                  <c:v>Reykjanesbær</c:v>
                </c:pt>
                <c:pt idx="8">
                  <c:v>V-Húnavatnsýsla</c:v>
                </c:pt>
                <c:pt idx="9">
                  <c:v>Vestmannaeyjabær</c:v>
                </c:pt>
                <c:pt idx="10">
                  <c:v>Suðurnesjabær</c:v>
                </c:pt>
                <c:pt idx="11">
                  <c:v>Öll svæði</c:v>
                </c:pt>
                <c:pt idx="12">
                  <c:v>Rangárvallasýsla</c:v>
                </c:pt>
                <c:pt idx="13">
                  <c:v>Snæfellsnes</c:v>
                </c:pt>
                <c:pt idx="14">
                  <c:v>N-Vestfirðir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Dalir</c:v>
                </c:pt>
                <c:pt idx="18">
                  <c:v>A-Húnavatnssýsla</c:v>
                </c:pt>
                <c:pt idx="19">
                  <c:v>Borgarfjarðarsvæði</c:v>
                </c:pt>
                <c:pt idx="20">
                  <c:v>Skaftafellssýslur</c:v>
                </c:pt>
                <c:pt idx="21">
                  <c:v>Strandir og Reykhólar</c:v>
                </c:pt>
                <c:pt idx="22">
                  <c:v>Fjarðabyggð og Suðurfirðir</c:v>
                </c:pt>
                <c:pt idx="23">
                  <c:v>S-Vestfirðir</c:v>
                </c:pt>
                <c:pt idx="24">
                  <c:v>Þingeyjarsýsla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3.8644444444444446</c:v>
                </c:pt>
                <c:pt idx="1">
                  <c:v>3.8464912280701755</c:v>
                </c:pt>
                <c:pt idx="2">
                  <c:v>3.7517241379310344</c:v>
                </c:pt>
                <c:pt idx="3">
                  <c:v>3.5929203539823007</c:v>
                </c:pt>
                <c:pt idx="4">
                  <c:v>3.676056338028169</c:v>
                </c:pt>
                <c:pt idx="5">
                  <c:v>3.5833333333333335</c:v>
                </c:pt>
                <c:pt idx="6">
                  <c:v>3.6270270270270268</c:v>
                </c:pt>
                <c:pt idx="7">
                  <c:v>3.5785714285714287</c:v>
                </c:pt>
                <c:pt idx="8">
                  <c:v>3.6226415094339623</c:v>
                </c:pt>
                <c:pt idx="9">
                  <c:v>3.3790849673202614</c:v>
                </c:pt>
                <c:pt idx="10">
                  <c:v>3.6231884057971016</c:v>
                </c:pt>
                <c:pt idx="11">
                  <c:v>3.4945638432364095</c:v>
                </c:pt>
                <c:pt idx="12">
                  <c:v>3.4228187919463089</c:v>
                </c:pt>
                <c:pt idx="13">
                  <c:v>3.5282051282051281</c:v>
                </c:pt>
                <c:pt idx="14">
                  <c:v>3.4243697478991595</c:v>
                </c:pt>
                <c:pt idx="15">
                  <c:v>3.4245810055865924</c:v>
                </c:pt>
                <c:pt idx="16">
                  <c:v>3.3947368421052633</c:v>
                </c:pt>
                <c:pt idx="17">
                  <c:v>3.3725490196078431</c:v>
                </c:pt>
                <c:pt idx="18">
                  <c:v>3.1463414634146343</c:v>
                </c:pt>
                <c:pt idx="19">
                  <c:v>3.2159090909090908</c:v>
                </c:pt>
                <c:pt idx="20">
                  <c:v>3.1893939393939394</c:v>
                </c:pt>
                <c:pt idx="21">
                  <c:v>3.3134328358208953</c:v>
                </c:pt>
                <c:pt idx="22">
                  <c:v>3.0942028985507246</c:v>
                </c:pt>
                <c:pt idx="23">
                  <c:v>3.0357142857142856</c:v>
                </c:pt>
                <c:pt idx="24">
                  <c:v>2.7588235294117647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Grindavíkurbær</c:v>
                </c:pt>
                <c:pt idx="4">
                  <c:v>Sveitarfélagið Vogar</c:v>
                </c:pt>
                <c:pt idx="5">
                  <c:v>Árnessýsla</c:v>
                </c:pt>
                <c:pt idx="6">
                  <c:v>Eyjafjörður</c:v>
                </c:pt>
                <c:pt idx="7">
                  <c:v>Reykjanesbær</c:v>
                </c:pt>
                <c:pt idx="8">
                  <c:v>V-Húnavatnsýsla</c:v>
                </c:pt>
                <c:pt idx="9">
                  <c:v>Vestmannaeyjabær</c:v>
                </c:pt>
                <c:pt idx="10">
                  <c:v>Suðurnesjabær</c:v>
                </c:pt>
                <c:pt idx="11">
                  <c:v>Öll svæði</c:v>
                </c:pt>
                <c:pt idx="12">
                  <c:v>Rangárvallasýsla</c:v>
                </c:pt>
                <c:pt idx="13">
                  <c:v>Snæfellsnes</c:v>
                </c:pt>
                <c:pt idx="14">
                  <c:v>N-Vestfirðir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Dalir</c:v>
                </c:pt>
                <c:pt idx="18">
                  <c:v>A-Húnavatnssýsla</c:v>
                </c:pt>
                <c:pt idx="19">
                  <c:v>Borgarfjarðarsvæði</c:v>
                </c:pt>
                <c:pt idx="20">
                  <c:v>Skaftafellssýslur</c:v>
                </c:pt>
                <c:pt idx="21">
                  <c:v>Strandir og Reykhólar</c:v>
                </c:pt>
                <c:pt idx="22">
                  <c:v>Fjarðabyggð og Suðurfirðir</c:v>
                </c:pt>
                <c:pt idx="23">
                  <c:v>S-Vestfirðir</c:v>
                </c:pt>
                <c:pt idx="24">
                  <c:v>Þingeyjarsýsla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3.3684210526315788</c:v>
                </c:pt>
                <c:pt idx="4">
                  <c:v>3.4</c:v>
                </c:pt>
                <c:pt idx="5">
                  <c:v>3.4025974025974026</c:v>
                </c:pt>
                <c:pt idx="6">
                  <c:v>3.7203389830508473</c:v>
                </c:pt>
                <c:pt idx="8">
                  <c:v>3.6219512195121952</c:v>
                </c:pt>
                <c:pt idx="10">
                  <c:v>3.3333333333333335</c:v>
                </c:pt>
                <c:pt idx="11">
                  <c:v>3.3312444046553269</c:v>
                </c:pt>
                <c:pt idx="12">
                  <c:v>3.45</c:v>
                </c:pt>
                <c:pt idx="13">
                  <c:v>3.1063829787234041</c:v>
                </c:pt>
                <c:pt idx="14">
                  <c:v>3.2777777777777777</c:v>
                </c:pt>
                <c:pt idx="15">
                  <c:v>3.4262295081967213</c:v>
                </c:pt>
                <c:pt idx="16">
                  <c:v>3.380281690140845</c:v>
                </c:pt>
                <c:pt idx="17">
                  <c:v>3.3518518518518516</c:v>
                </c:pt>
                <c:pt idx="18">
                  <c:v>3</c:v>
                </c:pt>
                <c:pt idx="19">
                  <c:v>3.2641509433962264</c:v>
                </c:pt>
                <c:pt idx="20">
                  <c:v>3.0526315789473686</c:v>
                </c:pt>
                <c:pt idx="21">
                  <c:v>3.3958333333333335</c:v>
                </c:pt>
                <c:pt idx="22">
                  <c:v>3</c:v>
                </c:pt>
                <c:pt idx="23">
                  <c:v>2.7333333333333334</c:v>
                </c:pt>
                <c:pt idx="24">
                  <c:v>2.9680851063829787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Akranes og Hvalfjörður</c:v>
                </c:pt>
                <c:pt idx="2">
                  <c:v>Akureyri</c:v>
                </c:pt>
                <c:pt idx="3">
                  <c:v>Grindavíkurbær</c:v>
                </c:pt>
                <c:pt idx="4">
                  <c:v>Sveitarfélagið Vogar</c:v>
                </c:pt>
                <c:pt idx="5">
                  <c:v>Árnessýsla</c:v>
                </c:pt>
                <c:pt idx="6">
                  <c:v>Eyjafjörður</c:v>
                </c:pt>
                <c:pt idx="7">
                  <c:v>Reykjanesbær</c:v>
                </c:pt>
                <c:pt idx="8">
                  <c:v>V-Húnavatnsýsla</c:v>
                </c:pt>
                <c:pt idx="9">
                  <c:v>Vestmannaeyjabær</c:v>
                </c:pt>
                <c:pt idx="10">
                  <c:v>Suðurnesjabær</c:v>
                </c:pt>
                <c:pt idx="11">
                  <c:v>Öll svæði</c:v>
                </c:pt>
                <c:pt idx="12">
                  <c:v>Rangárvallasýsla</c:v>
                </c:pt>
                <c:pt idx="13">
                  <c:v>Snæfellsnes</c:v>
                </c:pt>
                <c:pt idx="14">
                  <c:v>N-Vestfirðir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Dalir</c:v>
                </c:pt>
                <c:pt idx="18">
                  <c:v>A-Húnavatnssýsla</c:v>
                </c:pt>
                <c:pt idx="19">
                  <c:v>Borgarfjarðarsvæði</c:v>
                </c:pt>
                <c:pt idx="20">
                  <c:v>Skaftafellssýslur</c:v>
                </c:pt>
                <c:pt idx="21">
                  <c:v>Strandir og Reykhólar</c:v>
                </c:pt>
                <c:pt idx="22">
                  <c:v>Fjarðabyggð og Suðurfirðir</c:v>
                </c:pt>
                <c:pt idx="23">
                  <c:v>S-Vestfirðir</c:v>
                </c:pt>
                <c:pt idx="24">
                  <c:v>Þingeyjarsýsla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">
                  <c:v>3.8671679197994986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093-4470-A565-EE8BCF5C2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80C-48B2-AFDB-F6117CF85799}"/>
              </c:ext>
            </c:extLst>
          </c:dPt>
          <c:cat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A-Húnavatnssýsla</c:v>
                </c:pt>
                <c:pt idx="2">
                  <c:v>N-Vestfirðir</c:v>
                </c:pt>
                <c:pt idx="3">
                  <c:v>Skaftafellssýslur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Eyjafjörður</c:v>
                </c:pt>
                <c:pt idx="7">
                  <c:v>Snæfellsnes</c:v>
                </c:pt>
                <c:pt idx="8">
                  <c:v>Grindavíkurbær</c:v>
                </c:pt>
                <c:pt idx="9">
                  <c:v>Akranes og Hvalfjörður</c:v>
                </c:pt>
                <c:pt idx="10">
                  <c:v>Rangárvallasýsla</c:v>
                </c:pt>
                <c:pt idx="11">
                  <c:v>Suðurnesjabær</c:v>
                </c:pt>
                <c:pt idx="12">
                  <c:v>Öll svæði</c:v>
                </c:pt>
                <c:pt idx="13">
                  <c:v>Þingeyjarsýsla</c:v>
                </c:pt>
                <c:pt idx="14">
                  <c:v>Fjarðabyggð og Suðurfirðir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Árnessýsla</c:v>
                </c:pt>
                <c:pt idx="18">
                  <c:v>Reykjanesbær</c:v>
                </c:pt>
                <c:pt idx="19">
                  <c:v>Strandir og Reykhólar</c:v>
                </c:pt>
                <c:pt idx="20">
                  <c:v>Sveitarfélagið Vogar</c:v>
                </c:pt>
                <c:pt idx="21">
                  <c:v>Borgarfjarðarsvæði</c:v>
                </c:pt>
                <c:pt idx="22">
                  <c:v>S-Vestfirðir</c:v>
                </c:pt>
                <c:pt idx="23">
                  <c:v>Höfuðborgarsvæðið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3.8846153846153846</c:v>
                </c:pt>
                <c:pt idx="1">
                  <c:v>3.5987261146496814</c:v>
                </c:pt>
                <c:pt idx="2">
                  <c:v>3.5532879818594103</c:v>
                </c:pt>
                <c:pt idx="3">
                  <c:v>3.549586776859504</c:v>
                </c:pt>
                <c:pt idx="4">
                  <c:v>3.5419847328244276</c:v>
                </c:pt>
                <c:pt idx="5">
                  <c:v>3.4779270633397315</c:v>
                </c:pt>
                <c:pt idx="6">
                  <c:v>3.4634920634920636</c:v>
                </c:pt>
                <c:pt idx="7">
                  <c:v>3.4240687679083095</c:v>
                </c:pt>
                <c:pt idx="8">
                  <c:v>3.4157894736842107</c:v>
                </c:pt>
                <c:pt idx="9">
                  <c:v>3.4078947368421053</c:v>
                </c:pt>
                <c:pt idx="10">
                  <c:v>3.375</c:v>
                </c:pt>
                <c:pt idx="11">
                  <c:v>3.3617021276595747</c:v>
                </c:pt>
                <c:pt idx="12">
                  <c:v>3.3436431014823262</c:v>
                </c:pt>
                <c:pt idx="13">
                  <c:v>3.3081967213114756</c:v>
                </c:pt>
                <c:pt idx="14">
                  <c:v>3.3</c:v>
                </c:pt>
                <c:pt idx="15">
                  <c:v>3.2986301369863016</c:v>
                </c:pt>
                <c:pt idx="16">
                  <c:v>3.2974137931034484</c:v>
                </c:pt>
                <c:pt idx="17">
                  <c:v>3.2741514360313317</c:v>
                </c:pt>
                <c:pt idx="18">
                  <c:v>3.2692307692307692</c:v>
                </c:pt>
                <c:pt idx="19">
                  <c:v>3.2131147540983607</c:v>
                </c:pt>
                <c:pt idx="20">
                  <c:v>3.1368421052631579</c:v>
                </c:pt>
                <c:pt idx="21">
                  <c:v>3.1246006389776357</c:v>
                </c:pt>
                <c:pt idx="22">
                  <c:v>3.0809248554913293</c:v>
                </c:pt>
                <c:pt idx="23">
                  <c:v>3.0649942987457242</c:v>
                </c:pt>
                <c:pt idx="24">
                  <c:v>3.0526315789473686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A-Húnavatnssýsla</c:v>
                </c:pt>
                <c:pt idx="2">
                  <c:v>N-Vestfirðir</c:v>
                </c:pt>
                <c:pt idx="3">
                  <c:v>Skaftafellssýslur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Eyjafjörður</c:v>
                </c:pt>
                <c:pt idx="7">
                  <c:v>Snæfellsnes</c:v>
                </c:pt>
                <c:pt idx="8">
                  <c:v>Grindavíkurbær</c:v>
                </c:pt>
                <c:pt idx="9">
                  <c:v>Akranes og Hvalfjörður</c:v>
                </c:pt>
                <c:pt idx="10">
                  <c:v>Rangárvallasýsla</c:v>
                </c:pt>
                <c:pt idx="11">
                  <c:v>Suðurnesjabær</c:v>
                </c:pt>
                <c:pt idx="12">
                  <c:v>Öll svæði</c:v>
                </c:pt>
                <c:pt idx="13">
                  <c:v>Þingeyjarsýsla</c:v>
                </c:pt>
                <c:pt idx="14">
                  <c:v>Fjarðabyggð og Suðurfirðir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Árnessýsla</c:v>
                </c:pt>
                <c:pt idx="18">
                  <c:v>Reykjanesbær</c:v>
                </c:pt>
                <c:pt idx="19">
                  <c:v>Strandir og Reykhólar</c:v>
                </c:pt>
                <c:pt idx="20">
                  <c:v>Sveitarfélagið Vogar</c:v>
                </c:pt>
                <c:pt idx="21">
                  <c:v>Borgarfjarðarsvæði</c:v>
                </c:pt>
                <c:pt idx="22">
                  <c:v>S-Vestfirðir</c:v>
                </c:pt>
                <c:pt idx="23">
                  <c:v>Höfuðborgarsvæðið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</c:v>
                </c:pt>
                <c:pt idx="1">
                  <c:v>3.7058823529411766</c:v>
                </c:pt>
                <c:pt idx="2">
                  <c:v>3.4423076923076925</c:v>
                </c:pt>
                <c:pt idx="3">
                  <c:v>3.5357142857142856</c:v>
                </c:pt>
                <c:pt idx="4">
                  <c:v>3.65625</c:v>
                </c:pt>
                <c:pt idx="5">
                  <c:v>3.4852941176470589</c:v>
                </c:pt>
                <c:pt idx="6">
                  <c:v>3.7</c:v>
                </c:pt>
                <c:pt idx="7">
                  <c:v>3.5396825396825395</c:v>
                </c:pt>
                <c:pt idx="8">
                  <c:v>3.4347826086956523</c:v>
                </c:pt>
                <c:pt idx="9">
                  <c:v>3.406779661016949</c:v>
                </c:pt>
                <c:pt idx="10">
                  <c:v>3.7407407407407409</c:v>
                </c:pt>
                <c:pt idx="11">
                  <c:v>3.4473684210526314</c:v>
                </c:pt>
                <c:pt idx="12">
                  <c:v>3.3106457242582898</c:v>
                </c:pt>
                <c:pt idx="13">
                  <c:v>3.0625</c:v>
                </c:pt>
                <c:pt idx="14">
                  <c:v>3.2954545454545454</c:v>
                </c:pt>
                <c:pt idx="15">
                  <c:v>3.2173913043478262</c:v>
                </c:pt>
                <c:pt idx="16">
                  <c:v>3.1724137931034484</c:v>
                </c:pt>
                <c:pt idx="17">
                  <c:v>3.1632653061224492</c:v>
                </c:pt>
                <c:pt idx="18">
                  <c:v>3.347826086956522</c:v>
                </c:pt>
                <c:pt idx="19">
                  <c:v>2.7142857142857144</c:v>
                </c:pt>
                <c:pt idx="20">
                  <c:v>3.3333333333333335</c:v>
                </c:pt>
                <c:pt idx="21">
                  <c:v>2.9803921568627452</c:v>
                </c:pt>
                <c:pt idx="22">
                  <c:v>3.3255813953488373</c:v>
                </c:pt>
                <c:pt idx="23">
                  <c:v>3.084507042253521</c:v>
                </c:pt>
                <c:pt idx="24">
                  <c:v>3.4615384615384617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A-Húnavatnssýsla</c:v>
                </c:pt>
                <c:pt idx="2">
                  <c:v>N-Vestfirðir</c:v>
                </c:pt>
                <c:pt idx="3">
                  <c:v>Skaftafellssýslur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Eyjafjörður</c:v>
                </c:pt>
                <c:pt idx="7">
                  <c:v>Snæfellsnes</c:v>
                </c:pt>
                <c:pt idx="8">
                  <c:v>Grindavíkurbær</c:v>
                </c:pt>
                <c:pt idx="9">
                  <c:v>Akranes og Hvalfjörður</c:v>
                </c:pt>
                <c:pt idx="10">
                  <c:v>Rangárvallasýsla</c:v>
                </c:pt>
                <c:pt idx="11">
                  <c:v>Suðurnesjabær</c:v>
                </c:pt>
                <c:pt idx="12">
                  <c:v>Öll svæði</c:v>
                </c:pt>
                <c:pt idx="13">
                  <c:v>Þingeyjarsýsla</c:v>
                </c:pt>
                <c:pt idx="14">
                  <c:v>Fjarðabyggð og Suðurfirðir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Árnessýsla</c:v>
                </c:pt>
                <c:pt idx="18">
                  <c:v>Reykjanesbær</c:v>
                </c:pt>
                <c:pt idx="19">
                  <c:v>Strandir og Reykhólar</c:v>
                </c:pt>
                <c:pt idx="20">
                  <c:v>Sveitarfélagið Vogar</c:v>
                </c:pt>
                <c:pt idx="21">
                  <c:v>Borgarfjarðarsvæði</c:v>
                </c:pt>
                <c:pt idx="22">
                  <c:v>S-Vestfirðir</c:v>
                </c:pt>
                <c:pt idx="23">
                  <c:v>Höfuðborgarsvæðið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4.0476190476190474</c:v>
                </c:pt>
                <c:pt idx="1">
                  <c:v>3.6363636363636362</c:v>
                </c:pt>
                <c:pt idx="2">
                  <c:v>3.5504201680672267</c:v>
                </c:pt>
                <c:pt idx="3">
                  <c:v>3.4924242424242422</c:v>
                </c:pt>
                <c:pt idx="4">
                  <c:v>3.436619718309859</c:v>
                </c:pt>
                <c:pt idx="5">
                  <c:v>3.4545454545454546</c:v>
                </c:pt>
                <c:pt idx="6">
                  <c:v>3.5</c:v>
                </c:pt>
                <c:pt idx="7">
                  <c:v>3.3969072164948453</c:v>
                </c:pt>
                <c:pt idx="8">
                  <c:v>3.4059405940594059</c:v>
                </c:pt>
                <c:pt idx="9">
                  <c:v>3.3398058252427183</c:v>
                </c:pt>
                <c:pt idx="10">
                  <c:v>3.3984375</c:v>
                </c:pt>
                <c:pt idx="11">
                  <c:v>3.4916666666666667</c:v>
                </c:pt>
                <c:pt idx="12">
                  <c:v>3.3098369279326669</c:v>
                </c:pt>
                <c:pt idx="13">
                  <c:v>3.2530864197530862</c:v>
                </c:pt>
                <c:pt idx="14">
                  <c:v>3.181159420289855</c:v>
                </c:pt>
                <c:pt idx="15">
                  <c:v>3.2647058823529411</c:v>
                </c:pt>
                <c:pt idx="16">
                  <c:v>3.2790697674418605</c:v>
                </c:pt>
                <c:pt idx="17">
                  <c:v>3.2191780821917808</c:v>
                </c:pt>
                <c:pt idx="18">
                  <c:v>3.288732394366197</c:v>
                </c:pt>
                <c:pt idx="19">
                  <c:v>3.1449275362318843</c:v>
                </c:pt>
                <c:pt idx="20">
                  <c:v>3.1296296296296298</c:v>
                </c:pt>
                <c:pt idx="21">
                  <c:v>3.0437500000000002</c:v>
                </c:pt>
                <c:pt idx="22">
                  <c:v>3.0576923076923075</c:v>
                </c:pt>
                <c:pt idx="23">
                  <c:v>2.9888682745825603</c:v>
                </c:pt>
                <c:pt idx="24">
                  <c:v>3.0425531914893615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A-Húnavatnssýsla</c:v>
                </c:pt>
                <c:pt idx="2">
                  <c:v>N-Vestfirðir</c:v>
                </c:pt>
                <c:pt idx="3">
                  <c:v>Skaftafellssýslur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Eyjafjörður</c:v>
                </c:pt>
                <c:pt idx="7">
                  <c:v>Snæfellsnes</c:v>
                </c:pt>
                <c:pt idx="8">
                  <c:v>Grindavíkurbær</c:v>
                </c:pt>
                <c:pt idx="9">
                  <c:v>Akranes og Hvalfjörður</c:v>
                </c:pt>
                <c:pt idx="10">
                  <c:v>Rangárvallasýsla</c:v>
                </c:pt>
                <c:pt idx="11">
                  <c:v>Suðurnesjabær</c:v>
                </c:pt>
                <c:pt idx="12">
                  <c:v>Öll svæði</c:v>
                </c:pt>
                <c:pt idx="13">
                  <c:v>Þingeyjarsýsla</c:v>
                </c:pt>
                <c:pt idx="14">
                  <c:v>Fjarðabyggð og Suðurfirðir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Árnessýsla</c:v>
                </c:pt>
                <c:pt idx="18">
                  <c:v>Reykjanesbær</c:v>
                </c:pt>
                <c:pt idx="19">
                  <c:v>Strandir og Reykhólar</c:v>
                </c:pt>
                <c:pt idx="20">
                  <c:v>Sveitarfélagið Vogar</c:v>
                </c:pt>
                <c:pt idx="21">
                  <c:v>Borgarfjarðarsvæði</c:v>
                </c:pt>
                <c:pt idx="22">
                  <c:v>S-Vestfirðir</c:v>
                </c:pt>
                <c:pt idx="23">
                  <c:v>Höfuðborgarsvæðið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3.8846153846153846</c:v>
                </c:pt>
                <c:pt idx="1">
                  <c:v>3.4594594594594597</c:v>
                </c:pt>
                <c:pt idx="2">
                  <c:v>3.5588235294117645</c:v>
                </c:pt>
                <c:pt idx="3">
                  <c:v>3.1486486486486487</c:v>
                </c:pt>
                <c:pt idx="6">
                  <c:v>3.263157894736842</c:v>
                </c:pt>
                <c:pt idx="7">
                  <c:v>3.0227272727272729</c:v>
                </c:pt>
                <c:pt idx="9">
                  <c:v>2.8888888888888888</c:v>
                </c:pt>
                <c:pt idx="10">
                  <c:v>3.3039215686274508</c:v>
                </c:pt>
                <c:pt idx="11">
                  <c:v>3.5</c:v>
                </c:pt>
                <c:pt idx="12">
                  <c:v>3.2214634146341465</c:v>
                </c:pt>
                <c:pt idx="13">
                  <c:v>3.0222222222222221</c:v>
                </c:pt>
                <c:pt idx="14">
                  <c:v>2.9375</c:v>
                </c:pt>
                <c:pt idx="15">
                  <c:v>3.2089552238805972</c:v>
                </c:pt>
                <c:pt idx="16">
                  <c:v>3.1</c:v>
                </c:pt>
                <c:pt idx="17">
                  <c:v>3.1333333333333333</c:v>
                </c:pt>
                <c:pt idx="19">
                  <c:v>3.1458333333333335</c:v>
                </c:pt>
                <c:pt idx="20">
                  <c:v>3.2</c:v>
                </c:pt>
                <c:pt idx="21">
                  <c:v>3.0454545454545454</c:v>
                </c:pt>
                <c:pt idx="22">
                  <c:v>3.1875</c:v>
                </c:pt>
                <c:pt idx="24">
                  <c:v>3.0392156862745097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V-Húnavatnsýsla</c:v>
                </c:pt>
                <c:pt idx="1">
                  <c:v>A-Húnavatnssýsla</c:v>
                </c:pt>
                <c:pt idx="2">
                  <c:v>N-Vestfirðir</c:v>
                </c:pt>
                <c:pt idx="3">
                  <c:v>Skaftafellssýslur</c:v>
                </c:pt>
                <c:pt idx="4">
                  <c:v>Vestmannaeyjabær</c:v>
                </c:pt>
                <c:pt idx="5">
                  <c:v>Akureyri</c:v>
                </c:pt>
                <c:pt idx="6">
                  <c:v>Eyjafjörður</c:v>
                </c:pt>
                <c:pt idx="7">
                  <c:v>Snæfellsnes</c:v>
                </c:pt>
                <c:pt idx="8">
                  <c:v>Grindavíkurbær</c:v>
                </c:pt>
                <c:pt idx="9">
                  <c:v>Akranes og Hvalfjörður</c:v>
                </c:pt>
                <c:pt idx="10">
                  <c:v>Rangárvallasýsla</c:v>
                </c:pt>
                <c:pt idx="11">
                  <c:v>Suðurnesjabær</c:v>
                </c:pt>
                <c:pt idx="12">
                  <c:v>Öll svæði</c:v>
                </c:pt>
                <c:pt idx="13">
                  <c:v>Þingeyjarsýsla</c:v>
                </c:pt>
                <c:pt idx="14">
                  <c:v>Fjarðabyggð og Suðurfirðir</c:v>
                </c:pt>
                <c:pt idx="15">
                  <c:v>Hérað og N-Múlasýsla</c:v>
                </c:pt>
                <c:pt idx="16">
                  <c:v>Skagafjarðarsýsla</c:v>
                </c:pt>
                <c:pt idx="17">
                  <c:v>Árnessýsla</c:v>
                </c:pt>
                <c:pt idx="18">
                  <c:v>Reykjanesbær</c:v>
                </c:pt>
                <c:pt idx="19">
                  <c:v>Strandir og Reykhólar</c:v>
                </c:pt>
                <c:pt idx="20">
                  <c:v>Sveitarfélagið Vogar</c:v>
                </c:pt>
                <c:pt idx="21">
                  <c:v>Borgarfjarðarsvæði</c:v>
                </c:pt>
                <c:pt idx="22">
                  <c:v>S-Vestfirðir</c:v>
                </c:pt>
                <c:pt idx="23">
                  <c:v>Höfuðborgarsvæðið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9">
                  <c:v>3.4325068870523414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9A0-43E3-877E-119E40EF4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AEF-4E2F-BE0F-51B46F57D30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AEF-4E2F-BE0F-51B46F57D30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AEF-4E2F-BE0F-51B46F57D30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AEF-4E2F-BE0F-51B46F57D30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5AEF-4E2F-BE0F-51B46F57D30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5AEF-4E2F-BE0F-51B46F57D30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5AEF-4E2F-BE0F-51B46F57D30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AEF-4E2F-BE0F-51B46F57D30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AEF-4E2F-BE0F-51B46F57D30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AEF-4E2F-BE0F-51B46F57D307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5AEF-4E2F-BE0F-51B46F57D30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5AEF-4E2F-BE0F-51B46F57D30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9-5AEF-4E2F-BE0F-51B46F57D30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B-5AEF-4E2F-BE0F-51B46F57D30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D-5AEF-4E2F-BE0F-51B46F57D307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F-5AEF-4E2F-BE0F-51B46F57D30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21-5AEF-4E2F-BE0F-51B46F57D307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23-5AEF-4E2F-BE0F-51B46F57D30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25-5AEF-4E2F-BE0F-51B46F57D307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27-5AEF-4E2F-BE0F-51B46F57D30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29-5AEF-4E2F-BE0F-51B46F57D307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2B-5AEF-4E2F-BE0F-51B46F57D30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2D-5AEF-4E2F-BE0F-51B46F57D30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2F-5AEF-4E2F-BE0F-51B46F57D30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31-5AEF-4E2F-BE0F-51B46F57D30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33-5AEF-4E2F-BE0F-51B46F57D30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35-5AEF-4E2F-BE0F-51B46F57D30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37-5AEF-4E2F-BE0F-51B46F57D30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39-5AEF-4E2F-BE0F-51B46F57D30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3B-5AEF-4E2F-BE0F-51B46F57D30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3D-5AEF-4E2F-BE0F-51B46F57D30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3F-5AEF-4E2F-BE0F-51B46F57D307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41-5AEF-4E2F-BE0F-51B46F57D307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43-5AEF-4E2F-BE0F-51B46F57D307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45-5AEF-4E2F-BE0F-51B46F57D307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47-5AEF-4E2F-BE0F-51B46F57D307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49-5AEF-4E2F-BE0F-51B46F57D30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4B-5AEF-4E2F-BE0F-51B46F57D307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4D-5AEF-4E2F-BE0F-51B46F57D307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4F-5AEF-4E2F-BE0F-51B46F57D307}"/>
              </c:ext>
            </c:extLst>
          </c:dPt>
          <c:dLbls>
            <c:dLbl>
              <c:idx val="0"/>
              <c:layout>
                <c:manualLayout>
                  <c:x val="-1.10253583241456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Atvinnuúrval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EF-4E2F-BE0F-51B46F57D307}"/>
                </c:ext>
              </c:extLst>
            </c:dLbl>
            <c:dLbl>
              <c:idx val="1"/>
              <c:layout>
                <c:manualLayout>
                  <c:x val="-1.8317943305444694E-2"/>
                  <c:y val="-2.32901472485963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EF-4E2F-BE0F-51B46F57D307}"/>
                </c:ext>
              </c:extLst>
            </c:dLbl>
            <c:dLbl>
              <c:idx val="2"/>
              <c:layout>
                <c:manualLayout>
                  <c:x val="-1.2552958859272047E-2"/>
                  <c:y val="5.87577163790917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EF-4E2F-BE0F-51B46F57D307}"/>
                </c:ext>
              </c:extLst>
            </c:dLbl>
            <c:dLbl>
              <c:idx val="3"/>
              <c:layout>
                <c:manualLayout>
                  <c:x val="-5.6014075359149375E-3"/>
                  <c:y val="2.48209600642663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Launatekjur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EF-4E2F-BE0F-51B46F57D307}"/>
                </c:ext>
              </c:extLst>
            </c:dLbl>
            <c:dLbl>
              <c:idx val="4"/>
              <c:layout>
                <c:manualLayout>
                  <c:x val="-1.1025358324145534E-2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AEF-4E2F-BE0F-51B46F57D307}"/>
                </c:ext>
              </c:extLst>
            </c:dLbl>
            <c:dLbl>
              <c:idx val="5"/>
              <c:layout>
                <c:manualLayout>
                  <c:x val="-5.2603663695488072E-3"/>
                  <c:y val="-4.5383134067724669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AEF-4E2F-BE0F-51B46F57D307}"/>
                </c:ext>
              </c:extLst>
            </c:dLbl>
            <c:dLbl>
              <c:idx val="6"/>
              <c:layout>
                <c:manualLayout>
                  <c:x val="-1.3230429988974642E-2"/>
                  <c:y val="-1.4699397324709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AEF-4E2F-BE0F-51B46F57D307}"/>
                </c:ext>
              </c:extLst>
            </c:dLbl>
            <c:dLbl>
              <c:idx val="7"/>
              <c:layout>
                <c:manualLayout>
                  <c:x val="-1.0175151478895632E-2"/>
                  <c:y val="2.26114477308789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AEF-4E2F-BE0F-51B46F57D3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AEF-4E2F-BE0F-51B46F57D307}"/>
                </c:ext>
              </c:extLst>
            </c:dLbl>
            <c:dLbl>
              <c:idx val="9"/>
              <c:layout>
                <c:manualLayout>
                  <c:x val="-6.2788162426397065E-3"/>
                  <c:y val="-7.23726565994091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AEF-4E2F-BE0F-51B46F57D307}"/>
                </c:ext>
              </c:extLst>
            </c:dLbl>
            <c:dLbl>
              <c:idx val="10"/>
              <c:layout>
                <c:manualLayout>
                  <c:x val="-8.8202866593165095E-3"/>
                  <c:y val="-1.1759517859767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AEF-4E2F-BE0F-51B46F57D307}"/>
                </c:ext>
              </c:extLst>
            </c:dLbl>
            <c:dLbl>
              <c:idx val="11"/>
              <c:layout>
                <c:manualLayout>
                  <c:x val="-2.0368997461821725E-3"/>
                  <c:y val="-4.499143969758760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AEF-4E2F-BE0F-51B46F57D307}"/>
                </c:ext>
              </c:extLst>
            </c:dLbl>
            <c:dLbl>
              <c:idx val="12"/>
              <c:layout>
                <c:manualLayout>
                  <c:x val="-8.8202866593164279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AEF-4E2F-BE0F-51B46F57D307}"/>
                </c:ext>
              </c:extLst>
            </c:dLbl>
            <c:dLbl>
              <c:idx val="13"/>
              <c:layout>
                <c:manualLayout>
                  <c:x val="-8.8202866593164279E-3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AEF-4E2F-BE0F-51B46F57D307}"/>
                </c:ext>
              </c:extLst>
            </c:dLbl>
            <c:dLbl>
              <c:idx val="14"/>
              <c:layout>
                <c:manualLayout>
                  <c:x val="-1.1025358324145534E-2"/>
                  <c:y val="-8.81963839482583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5AEF-4E2F-BE0F-51B46F57D307}"/>
                </c:ext>
              </c:extLst>
            </c:dLbl>
            <c:dLbl>
              <c:idx val="15"/>
              <c:layout>
                <c:manualLayout>
                  <c:x val="-6.615214994487321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5AEF-4E2F-BE0F-51B46F57D307}"/>
                </c:ext>
              </c:extLst>
            </c:dLbl>
            <c:dLbl>
              <c:idx val="16"/>
              <c:layout>
                <c:manualLayout>
                  <c:x val="-2.2050716648291151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5AEF-4E2F-BE0F-51B46F57D307}"/>
                </c:ext>
              </c:extLst>
            </c:dLbl>
            <c:dLbl>
              <c:idx val="17"/>
              <c:layout>
                <c:manualLayout>
                  <c:x val="-1.1025358324145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Unglingastarf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5AEF-4E2F-BE0F-51B46F57D307}"/>
                </c:ext>
              </c:extLst>
            </c:dLbl>
            <c:dLbl>
              <c:idx val="18"/>
              <c:layout>
                <c:manualLayout>
                  <c:x val="-7.1380957671371087E-3"/>
                  <c:y val="9.040662148650149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Íþróttir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5AEF-4E2F-BE0F-51B46F57D307}"/>
                </c:ext>
              </c:extLst>
            </c:dLbl>
            <c:dLbl>
              <c:idx val="19"/>
              <c:layout>
                <c:manualLayout>
                  <c:x val="-6.7834343192636716E-3"/>
                  <c:y val="-1.1305723865439453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Farsími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5AEF-4E2F-BE0F-51B46F57D307}"/>
                </c:ext>
              </c:extLst>
            </c:dLbl>
            <c:dLbl>
              <c:idx val="20"/>
              <c:layout>
                <c:manualLayout>
                  <c:x val="-8.8202866593164279E-3"/>
                  <c:y val="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5AEF-4E2F-BE0F-51B46F57D307}"/>
                </c:ext>
              </c:extLst>
            </c:dLbl>
            <c:dLbl>
              <c:idx val="21"/>
              <c:layout>
                <c:manualLayout>
                  <c:x val="-8.8202866593164279E-3"/>
                  <c:y val="8.8196383948257583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Náttúra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5AEF-4E2F-BE0F-51B46F57D307}"/>
                </c:ext>
              </c:extLst>
            </c:dLbl>
            <c:dLbl>
              <c:idx val="22"/>
              <c:layout>
                <c:manualLayout>
                  <c:x val="-8.8202866593164279E-3"/>
                  <c:y val="-1.0779433513184648E-16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Umferð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5AEF-4E2F-BE0F-51B46F57D307}"/>
                </c:ext>
              </c:extLst>
            </c:dLbl>
            <c:dLbl>
              <c:idx val="23"/>
              <c:layout>
                <c:manualLayout>
                  <c:x val="-1.7640573318632856E-2"/>
                  <c:y val="-1.46993973247097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5AEF-4E2F-BE0F-51B46F57D30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err="1"/>
                      <a:t>Örugg</a:t>
                    </a:r>
                    <a:r>
                      <a:rPr lang="en-US" baseline="0"/>
                      <a:t> </a:t>
                    </a:r>
                    <a:r>
                      <a:rPr lang="en-US" baseline="0" err="1"/>
                      <a:t>umferð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5AEF-4E2F-BE0F-51B46F57D307}"/>
                </c:ext>
              </c:extLst>
            </c:dLbl>
            <c:dLbl>
              <c:idx val="25"/>
              <c:layout>
                <c:manualLayout>
                  <c:x val="-9.8386504063651039E-3"/>
                  <c:y val="3.164890510740888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Mannlíf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5AEF-4E2F-BE0F-51B46F57D307}"/>
                </c:ext>
              </c:extLst>
            </c:dLbl>
            <c:dLbl>
              <c:idx val="26"/>
              <c:layout>
                <c:manualLayout>
                  <c:x val="-1.5603768384709392E-2"/>
                  <c:y val="-1.7185412447050127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Öryggi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5AEF-4E2F-BE0F-51B46F57D307}"/>
                </c:ext>
              </c:extLst>
            </c:dLbl>
            <c:dLbl>
              <c:idx val="27"/>
              <c:layout>
                <c:manualLayout>
                  <c:x val="-1.1025358324145534E-2"/>
                  <c:y val="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Menning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5AEF-4E2F-BE0F-51B46F57D307}"/>
                </c:ext>
              </c:extLst>
            </c:dLbl>
            <c:dLbl>
              <c:idx val="28"/>
              <c:layout>
                <c:manualLayout>
                  <c:x val="-8.8202866593164279E-3"/>
                  <c:y val="-5.879758929883929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Fatlaðir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5AEF-4E2F-BE0F-51B46F57D307}"/>
                </c:ext>
              </c:extLst>
            </c:dLbl>
            <c:dLbl>
              <c:idx val="29"/>
              <c:layout>
                <c:manualLayout>
                  <c:x val="5.4148630921350615E-3"/>
                  <c:y val="-3.622460752224111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5AEF-4E2F-BE0F-51B46F57D307}"/>
                </c:ext>
              </c:extLst>
            </c:dLbl>
            <c:dLbl>
              <c:idx val="30"/>
              <c:layout>
                <c:manualLayout>
                  <c:x val="-6.61521499448740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Útlendingar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5AEF-4E2F-BE0F-51B46F57D307}"/>
                </c:ext>
              </c:extLst>
            </c:dLbl>
            <c:dLbl>
              <c:idx val="31"/>
              <c:layout>
                <c:manualLayout>
                  <c:x val="-9.3294922359054115E-3"/>
                  <c:y val="4.97612088685302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Atvinnulausir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5AEF-4E2F-BE0F-51B46F57D307}"/>
                </c:ext>
              </c:extLst>
            </c:dLbl>
            <c:dLbl>
              <c:idx val="32"/>
              <c:layout>
                <c:manualLayout>
                  <c:x val="-4.7510746669174129E-3"/>
                  <c:y val="-3.3936756314825417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Skipulagsmál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5AEF-4E2F-BE0F-51B46F57D307}"/>
                </c:ext>
              </c:extLst>
            </c:dLbl>
            <c:dLbl>
              <c:idx val="33"/>
              <c:layout>
                <c:manualLayout>
                  <c:x val="-9.6932338714501801E-3"/>
                  <c:y val="-7.016136383706819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Tónlistarskóli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5AEF-4E2F-BE0F-51B46F57D307}"/>
                </c:ext>
              </c:extLst>
            </c:dLbl>
            <c:dLbl>
              <c:idx val="34"/>
              <c:layout>
                <c:manualLayout>
                  <c:x val="-1.1025358324145576E-2"/>
                  <c:y val="-2.9398794649419442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Dvalarheimili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5AEF-4E2F-BE0F-51B46F57D307}"/>
                </c:ext>
              </c:extLst>
            </c:dLbl>
            <c:dLbl>
              <c:idx val="35"/>
              <c:layout>
                <c:manualLayout>
                  <c:x val="-1.1025358324145616E-2"/>
                  <c:y val="2.9398794649418297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Rafmagn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5AEF-4E2F-BE0F-51B46F57D307}"/>
                </c:ext>
              </c:extLst>
            </c:dLbl>
            <c:dLbl>
              <c:idx val="36"/>
              <c:layout>
                <c:manualLayout>
                  <c:x val="-1.6972206079666485E-2"/>
                  <c:y val="8.1447502983998925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Umhverfismál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5AEF-4E2F-BE0F-51B46F57D307}"/>
                </c:ext>
              </c:extLst>
            </c:dLbl>
            <c:dLbl>
              <c:idx val="37"/>
              <c:layout>
                <c:manualLayout>
                  <c:x val="-6.615214994487321E-3"/>
                  <c:y val="-8.819638394825812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Loftgæði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5AEF-4E2F-BE0F-51B46F57D307}"/>
                </c:ext>
              </c:extLst>
            </c:dLbl>
            <c:dLbl>
              <c:idx val="38"/>
              <c:layout>
                <c:manualLayout>
                  <c:x val="-2.036899746182048E-3"/>
                  <c:y val="-1.582445255370485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Umgengni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5AEF-4E2F-BE0F-51B46F57D307}"/>
                </c:ext>
              </c:extLst>
            </c:dLbl>
            <c:dLbl>
              <c:idx val="39"/>
              <c:layout>
                <c:manualLayout>
                  <c:x val="7.9701347286198973E-3"/>
                  <c:y val="-1.1305723865439495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Sorpmál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5AEF-4E2F-BE0F-51B46F57D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Sheet1!$A$2:$A$41</c:f>
              <c:numCache>
                <c:formatCode>General</c:formatCode>
                <c:ptCount val="40"/>
                <c:pt idx="0">
                  <c:v>-0.75261893124544743</c:v>
                </c:pt>
                <c:pt idx="1">
                  <c:v>-0.70767826351557028</c:v>
                </c:pt>
                <c:pt idx="2">
                  <c:v>-0.73584413183629138</c:v>
                </c:pt>
                <c:pt idx="3">
                  <c:v>-0.62810603021429401</c:v>
                </c:pt>
                <c:pt idx="4">
                  <c:v>-0.88451567320213131</c:v>
                </c:pt>
                <c:pt idx="5">
                  <c:v>-0.54177635435532912</c:v>
                </c:pt>
                <c:pt idx="6">
                  <c:v>-0.19628565930123854</c:v>
                </c:pt>
                <c:pt idx="7">
                  <c:v>-0.74245218740749674</c:v>
                </c:pt>
                <c:pt idx="8">
                  <c:v>-0.61118339652300602</c:v>
                </c:pt>
                <c:pt idx="9">
                  <c:v>-0.50720421262467141</c:v>
                </c:pt>
                <c:pt idx="10">
                  <c:v>-0.8346858600410294</c:v>
                </c:pt>
                <c:pt idx="11">
                  <c:v>-0.61538842672253224</c:v>
                </c:pt>
                <c:pt idx="12">
                  <c:v>-0.88711532349899924</c:v>
                </c:pt>
                <c:pt idx="13">
                  <c:v>-0.61711831614405233</c:v>
                </c:pt>
                <c:pt idx="14">
                  <c:v>-1.0520182574095251</c:v>
                </c:pt>
                <c:pt idx="15">
                  <c:v>-1.0104977036273319</c:v>
                </c:pt>
                <c:pt idx="16">
                  <c:v>-1.0166850072252358</c:v>
                </c:pt>
                <c:pt idx="17">
                  <c:v>-0.96794399643751738</c:v>
                </c:pt>
                <c:pt idx="18">
                  <c:v>-0.67640346185733735</c:v>
                </c:pt>
                <c:pt idx="19">
                  <c:v>-0.74978581312794512</c:v>
                </c:pt>
                <c:pt idx="20">
                  <c:v>-0.61375899567996672</c:v>
                </c:pt>
                <c:pt idx="21">
                  <c:v>-0.58854812371761112</c:v>
                </c:pt>
                <c:pt idx="22">
                  <c:v>-0.32868390862889107</c:v>
                </c:pt>
                <c:pt idx="23">
                  <c:v>-0.32748521037437195</c:v>
                </c:pt>
                <c:pt idx="24">
                  <c:v>-0.6335190282312908</c:v>
                </c:pt>
                <c:pt idx="25">
                  <c:v>-0.34416081047749447</c:v>
                </c:pt>
                <c:pt idx="26">
                  <c:v>-0.36620808757405943</c:v>
                </c:pt>
                <c:pt idx="27">
                  <c:v>-0.61895670065356123</c:v>
                </c:pt>
                <c:pt idx="28">
                  <c:v>-1.5061390552588043</c:v>
                </c:pt>
                <c:pt idx="29">
                  <c:v>-1.2904362429786165</c:v>
                </c:pt>
                <c:pt idx="30">
                  <c:v>-0.32254753310283935</c:v>
                </c:pt>
                <c:pt idx="31">
                  <c:v>-0.51839692955759187</c:v>
                </c:pt>
                <c:pt idx="32">
                  <c:v>-0.78834178190950643</c:v>
                </c:pt>
                <c:pt idx="33">
                  <c:v>-1.2073071343742772</c:v>
                </c:pt>
                <c:pt idx="34">
                  <c:v>-1.4004081120959917</c:v>
                </c:pt>
                <c:pt idx="35">
                  <c:v>-0.89398378457603567</c:v>
                </c:pt>
                <c:pt idx="36">
                  <c:v>-0.64157335497122681</c:v>
                </c:pt>
                <c:pt idx="37">
                  <c:v>-0.3440914015035057</c:v>
                </c:pt>
                <c:pt idx="38">
                  <c:v>-0.49725616369888703</c:v>
                </c:pt>
                <c:pt idx="39">
                  <c:v>-0.67047453512913169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-6.2256702025198507E-4</c:v>
                </c:pt>
                <c:pt idx="1">
                  <c:v>-0.44709744541799212</c:v>
                </c:pt>
                <c:pt idx="2">
                  <c:v>-0.13398744315015199</c:v>
                </c:pt>
                <c:pt idx="3">
                  <c:v>9.4250480173760476E-2</c:v>
                </c:pt>
                <c:pt idx="4">
                  <c:v>-0.22472777215308826</c:v>
                </c:pt>
                <c:pt idx="5">
                  <c:v>-0.1222771364298012</c:v>
                </c:pt>
                <c:pt idx="6">
                  <c:v>0.2476382323085029</c:v>
                </c:pt>
                <c:pt idx="7">
                  <c:v>-9.3307140547857159E-2</c:v>
                </c:pt>
                <c:pt idx="8">
                  <c:v>0.55142606656071935</c:v>
                </c:pt>
                <c:pt idx="9">
                  <c:v>-0.52062663150636324</c:v>
                </c:pt>
                <c:pt idx="10">
                  <c:v>5.6544223046960163E-2</c:v>
                </c:pt>
                <c:pt idx="11">
                  <c:v>0.46916404174465764</c:v>
                </c:pt>
                <c:pt idx="12">
                  <c:v>0.66603394138544392</c:v>
                </c:pt>
                <c:pt idx="13">
                  <c:v>0.65331607912370782</c:v>
                </c:pt>
                <c:pt idx="14">
                  <c:v>-7.2171132653541026E-2</c:v>
                </c:pt>
                <c:pt idx="15">
                  <c:v>-0.28337810758272886</c:v>
                </c:pt>
                <c:pt idx="16">
                  <c:v>-0.21525269718891593</c:v>
                </c:pt>
                <c:pt idx="17">
                  <c:v>0.12539803909601499</c:v>
                </c:pt>
                <c:pt idx="18">
                  <c:v>7.9062971710945895E-2</c:v>
                </c:pt>
                <c:pt idx="19">
                  <c:v>0.30709823740521491</c:v>
                </c:pt>
                <c:pt idx="20">
                  <c:v>0.40356251883097283</c:v>
                </c:pt>
                <c:pt idx="21">
                  <c:v>-0.44333211878302059</c:v>
                </c:pt>
                <c:pt idx="22">
                  <c:v>-0.35742806736166788</c:v>
                </c:pt>
                <c:pt idx="23">
                  <c:v>0.18003935817887573</c:v>
                </c:pt>
                <c:pt idx="24">
                  <c:v>0.17695896722029891</c:v>
                </c:pt>
                <c:pt idx="25">
                  <c:v>6.0008074283404156E-3</c:v>
                </c:pt>
                <c:pt idx="26">
                  <c:v>1.5508796490491861E-2</c:v>
                </c:pt>
                <c:pt idx="27">
                  <c:v>-4.736970763364079E-2</c:v>
                </c:pt>
                <c:pt idx="28">
                  <c:v>7.8628996100405857E-2</c:v>
                </c:pt>
                <c:pt idx="29">
                  <c:v>0.17682288787523293</c:v>
                </c:pt>
                <c:pt idx="30">
                  <c:v>-0.2701751313148324</c:v>
                </c:pt>
                <c:pt idx="31">
                  <c:v>-2.8954244597833689E-2</c:v>
                </c:pt>
                <c:pt idx="32">
                  <c:v>0.36490535026952742</c:v>
                </c:pt>
                <c:pt idx="33">
                  <c:v>-0.41737956810631083</c:v>
                </c:pt>
                <c:pt idx="34">
                  <c:v>0.30648991793468605</c:v>
                </c:pt>
                <c:pt idx="35">
                  <c:v>0.33684147166021017</c:v>
                </c:pt>
                <c:pt idx="36">
                  <c:v>0.27558490403883518</c:v>
                </c:pt>
                <c:pt idx="37">
                  <c:v>0.23356100026250282</c:v>
                </c:pt>
                <c:pt idx="38">
                  <c:v>0.28206800025085199</c:v>
                </c:pt>
                <c:pt idx="39">
                  <c:v>0.29043054250922351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5AEF-4E2F-BE0F-51B46F57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Minna &lt;-------------------------------------Mikilvægi</a:t>
                </a:r>
                <a:r>
                  <a:rPr lang="is-IS" b="1" baseline="0"/>
                  <a:t> --------------------------------------------&gt; Meira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Verri &lt;-------------------------------Staða------------------------&gt;</a:t>
                </a:r>
                <a:r>
                  <a:rPr lang="is-IS" b="1" baseline="0"/>
                  <a:t> Betri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80C-48B2-AFDB-F6117CF85799}"/>
              </c:ext>
            </c:extLst>
          </c:dPt>
          <c:cat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Sveitarfélagið Vogar</c:v>
                </c:pt>
                <c:pt idx="2">
                  <c:v>Höfuðborgarsvæðið</c:v>
                </c:pt>
                <c:pt idx="3">
                  <c:v>Vestmannaeyjabær</c:v>
                </c:pt>
                <c:pt idx="4">
                  <c:v>Grindavíkurbær</c:v>
                </c:pt>
                <c:pt idx="5">
                  <c:v>Reykjanesbær</c:v>
                </c:pt>
                <c:pt idx="6">
                  <c:v>Þingeyjarsýsla</c:v>
                </c:pt>
                <c:pt idx="7">
                  <c:v>Snæfellsnes</c:v>
                </c:pt>
                <c:pt idx="8">
                  <c:v>Fjarðabyggð og Suðurfirðir</c:v>
                </c:pt>
                <c:pt idx="9">
                  <c:v>Suðurnesjabær</c:v>
                </c:pt>
                <c:pt idx="10">
                  <c:v>Eyjafjörður</c:v>
                </c:pt>
                <c:pt idx="11">
                  <c:v>Skagafjarðarsýsla</c:v>
                </c:pt>
                <c:pt idx="12">
                  <c:v>Öll svæði</c:v>
                </c:pt>
                <c:pt idx="13">
                  <c:v>Árnessýsla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Borgarfjarðarsvæði</c:v>
                </c:pt>
                <c:pt idx="17">
                  <c:v>Akranes og Hvalfjörður</c:v>
                </c:pt>
                <c:pt idx="18">
                  <c:v>N-Vestfirðir</c:v>
                </c:pt>
                <c:pt idx="19">
                  <c:v>Strandir og Reykhólar</c:v>
                </c:pt>
                <c:pt idx="20">
                  <c:v>Skaftafellssýslur</c:v>
                </c:pt>
                <c:pt idx="21">
                  <c:v>A-Húnavatnssýsla</c:v>
                </c:pt>
                <c:pt idx="22">
                  <c:v>V-Húnavatnsýsla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3.7639296187683287</c:v>
                </c:pt>
                <c:pt idx="1">
                  <c:v>3.7185185185185183</c:v>
                </c:pt>
                <c:pt idx="2">
                  <c:v>3.5673828125</c:v>
                </c:pt>
                <c:pt idx="3">
                  <c:v>3.5290519877675841</c:v>
                </c:pt>
                <c:pt idx="4">
                  <c:v>3.4635193133047211</c:v>
                </c:pt>
                <c:pt idx="5">
                  <c:v>3.4518072289156625</c:v>
                </c:pt>
                <c:pt idx="6">
                  <c:v>3.4489247311827955</c:v>
                </c:pt>
                <c:pt idx="7">
                  <c:v>3.3202933985330074</c:v>
                </c:pt>
                <c:pt idx="8">
                  <c:v>3.2507042253521128</c:v>
                </c:pt>
                <c:pt idx="9">
                  <c:v>3.2107023411371238</c:v>
                </c:pt>
                <c:pt idx="10">
                  <c:v>3.2088452088452089</c:v>
                </c:pt>
                <c:pt idx="11">
                  <c:v>3.1881188118811883</c:v>
                </c:pt>
                <c:pt idx="12">
                  <c:v>3.1044861524376288</c:v>
                </c:pt>
                <c:pt idx="13">
                  <c:v>3.1040816326530614</c:v>
                </c:pt>
                <c:pt idx="14">
                  <c:v>2.9621451104100944</c:v>
                </c:pt>
                <c:pt idx="15">
                  <c:v>2.935205183585313</c:v>
                </c:pt>
                <c:pt idx="16">
                  <c:v>2.7926267281105992</c:v>
                </c:pt>
                <c:pt idx="17">
                  <c:v>2.7780126849894291</c:v>
                </c:pt>
                <c:pt idx="18">
                  <c:v>2.7580340264650283</c:v>
                </c:pt>
                <c:pt idx="19">
                  <c:v>2.7482014388489207</c:v>
                </c:pt>
                <c:pt idx="20">
                  <c:v>2.4125874125874125</c:v>
                </c:pt>
                <c:pt idx="21">
                  <c:v>2.4030612244897958</c:v>
                </c:pt>
                <c:pt idx="22">
                  <c:v>2.0365296803652968</c:v>
                </c:pt>
                <c:pt idx="23">
                  <c:v>1.8230088495575221</c:v>
                </c:pt>
                <c:pt idx="24">
                  <c:v>1.3532338308457712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Sveitarfélagið Vogar</c:v>
                </c:pt>
                <c:pt idx="2">
                  <c:v>Höfuðborgarsvæðið</c:v>
                </c:pt>
                <c:pt idx="3">
                  <c:v>Vestmannaeyjabær</c:v>
                </c:pt>
                <c:pt idx="4">
                  <c:v>Grindavíkurbær</c:v>
                </c:pt>
                <c:pt idx="5">
                  <c:v>Reykjanesbær</c:v>
                </c:pt>
                <c:pt idx="6">
                  <c:v>Þingeyjarsýsla</c:v>
                </c:pt>
                <c:pt idx="7">
                  <c:v>Snæfellsnes</c:v>
                </c:pt>
                <c:pt idx="8">
                  <c:v>Fjarðabyggð og Suðurfirðir</c:v>
                </c:pt>
                <c:pt idx="9">
                  <c:v>Suðurnesjabær</c:v>
                </c:pt>
                <c:pt idx="10">
                  <c:v>Eyjafjörður</c:v>
                </c:pt>
                <c:pt idx="11">
                  <c:v>Skagafjarðarsýsla</c:v>
                </c:pt>
                <c:pt idx="12">
                  <c:v>Öll svæði</c:v>
                </c:pt>
                <c:pt idx="13">
                  <c:v>Árnessýsla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Borgarfjarðarsvæði</c:v>
                </c:pt>
                <c:pt idx="17">
                  <c:v>Akranes og Hvalfjörður</c:v>
                </c:pt>
                <c:pt idx="18">
                  <c:v>N-Vestfirðir</c:v>
                </c:pt>
                <c:pt idx="19">
                  <c:v>Strandir og Reykhólar</c:v>
                </c:pt>
                <c:pt idx="20">
                  <c:v>Skaftafellssýslur</c:v>
                </c:pt>
                <c:pt idx="21">
                  <c:v>A-Húnavatnssýsla</c:v>
                </c:pt>
                <c:pt idx="22">
                  <c:v>V-Húnavatnsýsla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3.6444444444444444</c:v>
                </c:pt>
                <c:pt idx="1">
                  <c:v>3.55</c:v>
                </c:pt>
                <c:pt idx="2">
                  <c:v>3.632716049382716</c:v>
                </c:pt>
                <c:pt idx="3">
                  <c:v>3.6388888888888888</c:v>
                </c:pt>
                <c:pt idx="4">
                  <c:v>3.096774193548387</c:v>
                </c:pt>
                <c:pt idx="5">
                  <c:v>3.6315789473684212</c:v>
                </c:pt>
                <c:pt idx="6">
                  <c:v>3.2592592592592591</c:v>
                </c:pt>
                <c:pt idx="7">
                  <c:v>3.2638888888888888</c:v>
                </c:pt>
                <c:pt idx="8">
                  <c:v>3.0943396226415096</c:v>
                </c:pt>
                <c:pt idx="9">
                  <c:v>3.1875</c:v>
                </c:pt>
                <c:pt idx="10">
                  <c:v>3</c:v>
                </c:pt>
                <c:pt idx="11">
                  <c:v>3.2702702702702702</c:v>
                </c:pt>
                <c:pt idx="12">
                  <c:v>3.0957602339181287</c:v>
                </c:pt>
                <c:pt idx="13">
                  <c:v>3.096774193548387</c:v>
                </c:pt>
                <c:pt idx="14">
                  <c:v>2.5789473684210527</c:v>
                </c:pt>
                <c:pt idx="15">
                  <c:v>3</c:v>
                </c:pt>
                <c:pt idx="16">
                  <c:v>2.6923076923076925</c:v>
                </c:pt>
                <c:pt idx="17">
                  <c:v>2.4705882352941178</c:v>
                </c:pt>
                <c:pt idx="18">
                  <c:v>2.640625</c:v>
                </c:pt>
                <c:pt idx="19">
                  <c:v>2.4705882352941178</c:v>
                </c:pt>
                <c:pt idx="20">
                  <c:v>2.096774193548387</c:v>
                </c:pt>
                <c:pt idx="21">
                  <c:v>1.8421052631578947</c:v>
                </c:pt>
                <c:pt idx="22">
                  <c:v>1.9333333333333333</c:v>
                </c:pt>
                <c:pt idx="23">
                  <c:v>2.5</c:v>
                </c:pt>
                <c:pt idx="24">
                  <c:v>1.3695652173913044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Sveitarfélagið Vogar</c:v>
                </c:pt>
                <c:pt idx="2">
                  <c:v>Höfuðborgarsvæðið</c:v>
                </c:pt>
                <c:pt idx="3">
                  <c:v>Vestmannaeyjabær</c:v>
                </c:pt>
                <c:pt idx="4">
                  <c:v>Grindavíkurbær</c:v>
                </c:pt>
                <c:pt idx="5">
                  <c:v>Reykjanesbær</c:v>
                </c:pt>
                <c:pt idx="6">
                  <c:v>Þingeyjarsýsla</c:v>
                </c:pt>
                <c:pt idx="7">
                  <c:v>Snæfellsnes</c:v>
                </c:pt>
                <c:pt idx="8">
                  <c:v>Fjarðabyggð og Suðurfirðir</c:v>
                </c:pt>
                <c:pt idx="9">
                  <c:v>Suðurnesjabær</c:v>
                </c:pt>
                <c:pt idx="10">
                  <c:v>Eyjafjörður</c:v>
                </c:pt>
                <c:pt idx="11">
                  <c:v>Skagafjarðarsýsla</c:v>
                </c:pt>
                <c:pt idx="12">
                  <c:v>Öll svæði</c:v>
                </c:pt>
                <c:pt idx="13">
                  <c:v>Árnessýsla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Borgarfjarðarsvæði</c:v>
                </c:pt>
                <c:pt idx="17">
                  <c:v>Akranes og Hvalfjörður</c:v>
                </c:pt>
                <c:pt idx="18">
                  <c:v>N-Vestfirðir</c:v>
                </c:pt>
                <c:pt idx="19">
                  <c:v>Strandir og Reykhólar</c:v>
                </c:pt>
                <c:pt idx="20">
                  <c:v>Skaftafellssýslur</c:v>
                </c:pt>
                <c:pt idx="21">
                  <c:v>A-Húnavatnssýsla</c:v>
                </c:pt>
                <c:pt idx="22">
                  <c:v>V-Húnavatnsýsla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3.7458100558659218</c:v>
                </c:pt>
                <c:pt idx="1">
                  <c:v>3.6585365853658538</c:v>
                </c:pt>
                <c:pt idx="2">
                  <c:v>3.5677419354838711</c:v>
                </c:pt>
                <c:pt idx="3">
                  <c:v>3.5337078651685392</c:v>
                </c:pt>
                <c:pt idx="4">
                  <c:v>3.453846153846154</c:v>
                </c:pt>
                <c:pt idx="5">
                  <c:v>3.3934426229508197</c:v>
                </c:pt>
                <c:pt idx="6">
                  <c:v>3.5323383084577116</c:v>
                </c:pt>
                <c:pt idx="7">
                  <c:v>3.3628318584070795</c:v>
                </c:pt>
                <c:pt idx="8">
                  <c:v>3.2349397590361444</c:v>
                </c:pt>
                <c:pt idx="9">
                  <c:v>3.2025316455696204</c:v>
                </c:pt>
                <c:pt idx="10">
                  <c:v>3.062200956937799</c:v>
                </c:pt>
                <c:pt idx="11">
                  <c:v>3.0958083832335328</c:v>
                </c:pt>
                <c:pt idx="12">
                  <c:v>3.0702748059576255</c:v>
                </c:pt>
                <c:pt idx="13">
                  <c:v>3.0247349823321557</c:v>
                </c:pt>
                <c:pt idx="14">
                  <c:v>2.7816091954022988</c:v>
                </c:pt>
                <c:pt idx="15">
                  <c:v>2.8488888888888888</c:v>
                </c:pt>
                <c:pt idx="16">
                  <c:v>2.7304347826086954</c:v>
                </c:pt>
                <c:pt idx="17">
                  <c:v>2.782101167315175</c:v>
                </c:pt>
                <c:pt idx="18">
                  <c:v>2.7111913357400721</c:v>
                </c:pt>
                <c:pt idx="19">
                  <c:v>2.5897435897435899</c:v>
                </c:pt>
                <c:pt idx="20">
                  <c:v>2.2830188679245285</c:v>
                </c:pt>
                <c:pt idx="21">
                  <c:v>2.3333333333333335</c:v>
                </c:pt>
                <c:pt idx="22">
                  <c:v>2.0880000000000001</c:v>
                </c:pt>
                <c:pt idx="23">
                  <c:v>1.8870967741935485</c:v>
                </c:pt>
                <c:pt idx="24">
                  <c:v>1.3983739837398375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Sveitarfélagið Vogar</c:v>
                </c:pt>
                <c:pt idx="2">
                  <c:v>Höfuðborgarsvæðið</c:v>
                </c:pt>
                <c:pt idx="3">
                  <c:v>Vestmannaeyjabær</c:v>
                </c:pt>
                <c:pt idx="4">
                  <c:v>Grindavíkurbær</c:v>
                </c:pt>
                <c:pt idx="5">
                  <c:v>Reykjanesbær</c:v>
                </c:pt>
                <c:pt idx="6">
                  <c:v>Þingeyjarsýsla</c:v>
                </c:pt>
                <c:pt idx="7">
                  <c:v>Snæfellsnes</c:v>
                </c:pt>
                <c:pt idx="8">
                  <c:v>Fjarðabyggð og Suðurfirðir</c:v>
                </c:pt>
                <c:pt idx="9">
                  <c:v>Suðurnesjabær</c:v>
                </c:pt>
                <c:pt idx="10">
                  <c:v>Eyjafjörður</c:v>
                </c:pt>
                <c:pt idx="11">
                  <c:v>Skagafjarðarsýsla</c:v>
                </c:pt>
                <c:pt idx="12">
                  <c:v>Öll svæði</c:v>
                </c:pt>
                <c:pt idx="13">
                  <c:v>Árnessýsla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Borgarfjarðarsvæði</c:v>
                </c:pt>
                <c:pt idx="17">
                  <c:v>Akranes og Hvalfjörður</c:v>
                </c:pt>
                <c:pt idx="18">
                  <c:v>N-Vestfirðir</c:v>
                </c:pt>
                <c:pt idx="19">
                  <c:v>Strandir og Reykhólar</c:v>
                </c:pt>
                <c:pt idx="20">
                  <c:v>Skaftafellssýslur</c:v>
                </c:pt>
                <c:pt idx="21">
                  <c:v>A-Húnavatnssýsla</c:v>
                </c:pt>
                <c:pt idx="22">
                  <c:v>V-Húnavatnsýsla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3.5454545454545454</c:v>
                </c:pt>
                <c:pt idx="6">
                  <c:v>3.2931034482758621</c:v>
                </c:pt>
                <c:pt idx="7">
                  <c:v>3.1886792452830188</c:v>
                </c:pt>
                <c:pt idx="8">
                  <c:v>2.4500000000000002</c:v>
                </c:pt>
                <c:pt idx="9">
                  <c:v>3.2</c:v>
                </c:pt>
                <c:pt idx="10">
                  <c:v>3.1838235294117645</c:v>
                </c:pt>
                <c:pt idx="11">
                  <c:v>3</c:v>
                </c:pt>
                <c:pt idx="12">
                  <c:v>2.6554989075018209</c:v>
                </c:pt>
                <c:pt idx="13">
                  <c:v>2.8737864077669903</c:v>
                </c:pt>
                <c:pt idx="14">
                  <c:v>2.6754966887417218</c:v>
                </c:pt>
                <c:pt idx="15">
                  <c:v>2.6746987951807228</c:v>
                </c:pt>
                <c:pt idx="16">
                  <c:v>2.4436090225563909</c:v>
                </c:pt>
                <c:pt idx="17">
                  <c:v>3.2173913043478262</c:v>
                </c:pt>
                <c:pt idx="18">
                  <c:v>2.5135135135135136</c:v>
                </c:pt>
                <c:pt idx="19">
                  <c:v>2.4576271186440679</c:v>
                </c:pt>
                <c:pt idx="20">
                  <c:v>2.4148936170212765</c:v>
                </c:pt>
                <c:pt idx="21">
                  <c:v>1.576271186440678</c:v>
                </c:pt>
                <c:pt idx="22">
                  <c:v>1.9797979797979799</c:v>
                </c:pt>
                <c:pt idx="23">
                  <c:v>1.8888888888888888</c:v>
                </c:pt>
                <c:pt idx="24">
                  <c:v>1.6818181818181819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Akureyri</c:v>
                </c:pt>
                <c:pt idx="1">
                  <c:v>Sveitarfélagið Vogar</c:v>
                </c:pt>
                <c:pt idx="2">
                  <c:v>Höfuðborgarsvæðið</c:v>
                </c:pt>
                <c:pt idx="3">
                  <c:v>Vestmannaeyjabær</c:v>
                </c:pt>
                <c:pt idx="4">
                  <c:v>Grindavíkurbær</c:v>
                </c:pt>
                <c:pt idx="5">
                  <c:v>Reykjanesbær</c:v>
                </c:pt>
                <c:pt idx="6">
                  <c:v>Þingeyjarsýsla</c:v>
                </c:pt>
                <c:pt idx="7">
                  <c:v>Snæfellsnes</c:v>
                </c:pt>
                <c:pt idx="8">
                  <c:v>Fjarðabyggð og Suðurfirðir</c:v>
                </c:pt>
                <c:pt idx="9">
                  <c:v>Suðurnesjabær</c:v>
                </c:pt>
                <c:pt idx="10">
                  <c:v>Eyjafjörður</c:v>
                </c:pt>
                <c:pt idx="11">
                  <c:v>Skagafjarðarsýsla</c:v>
                </c:pt>
                <c:pt idx="12">
                  <c:v>Öll svæði</c:v>
                </c:pt>
                <c:pt idx="13">
                  <c:v>Árnessýsla</c:v>
                </c:pt>
                <c:pt idx="14">
                  <c:v>Rangárvallasýsla</c:v>
                </c:pt>
                <c:pt idx="15">
                  <c:v>Hérað og N-Múlasýsla</c:v>
                </c:pt>
                <c:pt idx="16">
                  <c:v>Borgarfjarðarsvæði</c:v>
                </c:pt>
                <c:pt idx="17">
                  <c:v>Akranes og Hvalfjörður</c:v>
                </c:pt>
                <c:pt idx="18">
                  <c:v>N-Vestfirðir</c:v>
                </c:pt>
                <c:pt idx="19">
                  <c:v>Strandir og Reykhólar</c:v>
                </c:pt>
                <c:pt idx="20">
                  <c:v>Skaftafellssýslur</c:v>
                </c:pt>
                <c:pt idx="21">
                  <c:v>A-Húnavatnssýsla</c:v>
                </c:pt>
                <c:pt idx="22">
                  <c:v>V-Húnavatnsýsla</c:v>
                </c:pt>
                <c:pt idx="23">
                  <c:v>Dalir</c:v>
                </c:pt>
                <c:pt idx="24">
                  <c:v>S-Vestfirðir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7">
                  <c:v>2.7538802660753881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A09-461F-91AF-667F95AF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V-Húnavatnsýsla</c:v>
                </c:pt>
                <c:pt idx="2">
                  <c:v>Akureyri</c:v>
                </c:pt>
                <c:pt idx="3">
                  <c:v>Árnessýsla</c:v>
                </c:pt>
                <c:pt idx="4">
                  <c:v>Akranes og Hvalfjörður</c:v>
                </c:pt>
                <c:pt idx="5">
                  <c:v>Borgarfjarðarsvæði</c:v>
                </c:pt>
                <c:pt idx="6">
                  <c:v>Skagafjarðarsýsla</c:v>
                </c:pt>
                <c:pt idx="7">
                  <c:v>Vestmannaeyjabær</c:v>
                </c:pt>
                <c:pt idx="8">
                  <c:v>Öll svæði</c:v>
                </c:pt>
                <c:pt idx="9">
                  <c:v>Hérað og N-Múlasýsla</c:v>
                </c:pt>
                <c:pt idx="10">
                  <c:v>Snæfellsnes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Suðurnesjabær</c:v>
                </c:pt>
                <c:pt idx="16">
                  <c:v>A-Húnavatnssýsla</c:v>
                </c:pt>
                <c:pt idx="17">
                  <c:v>Þingeyjarsýsla</c:v>
                </c:pt>
                <c:pt idx="18">
                  <c:v>Grindavíkurbær</c:v>
                </c:pt>
                <c:pt idx="19">
                  <c:v>S-Vestfirðir</c:v>
                </c:pt>
                <c:pt idx="20">
                  <c:v>Fjarðabyggð og Suðurfirðir</c:v>
                </c:pt>
                <c:pt idx="21">
                  <c:v>Skaftafellssýslur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3.7504892367906066</c:v>
                </c:pt>
                <c:pt idx="1">
                  <c:v>3.6880733944954129</c:v>
                </c:pt>
                <c:pt idx="2">
                  <c:v>3.5462555066079293</c:v>
                </c:pt>
                <c:pt idx="3">
                  <c:v>3.2977412731006162</c:v>
                </c:pt>
                <c:pt idx="4">
                  <c:v>3.2510548523206753</c:v>
                </c:pt>
                <c:pt idx="5">
                  <c:v>3.2447552447552446</c:v>
                </c:pt>
                <c:pt idx="6">
                  <c:v>3.1525974025974026</c:v>
                </c:pt>
                <c:pt idx="7">
                  <c:v>3.0978593272171255</c:v>
                </c:pt>
                <c:pt idx="8">
                  <c:v>2.9559618259169831</c:v>
                </c:pt>
                <c:pt idx="9">
                  <c:v>2.9330453563714904</c:v>
                </c:pt>
                <c:pt idx="10">
                  <c:v>2.8624078624078626</c:v>
                </c:pt>
                <c:pt idx="11">
                  <c:v>2.8553846153846152</c:v>
                </c:pt>
                <c:pt idx="12">
                  <c:v>2.7713567839195981</c:v>
                </c:pt>
                <c:pt idx="13">
                  <c:v>2.7594696969696968</c:v>
                </c:pt>
                <c:pt idx="14">
                  <c:v>2.5569620253164556</c:v>
                </c:pt>
                <c:pt idx="15">
                  <c:v>2.4831081081081079</c:v>
                </c:pt>
                <c:pt idx="16">
                  <c:v>2.4646464646464645</c:v>
                </c:pt>
                <c:pt idx="17">
                  <c:v>2.4623655913978495</c:v>
                </c:pt>
                <c:pt idx="18">
                  <c:v>2.3842794759825328</c:v>
                </c:pt>
                <c:pt idx="19">
                  <c:v>2.2682926829268291</c:v>
                </c:pt>
                <c:pt idx="20">
                  <c:v>2.2521489971346704</c:v>
                </c:pt>
                <c:pt idx="21">
                  <c:v>2.1602787456445993</c:v>
                </c:pt>
                <c:pt idx="22">
                  <c:v>2.1259259259259258</c:v>
                </c:pt>
                <c:pt idx="23">
                  <c:v>2</c:v>
                </c:pt>
                <c:pt idx="24">
                  <c:v>1.8897058823529411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V-Húnavatnsýsla</c:v>
                </c:pt>
                <c:pt idx="2">
                  <c:v>Akureyri</c:v>
                </c:pt>
                <c:pt idx="3">
                  <c:v>Árnessýsla</c:v>
                </c:pt>
                <c:pt idx="4">
                  <c:v>Akranes og Hvalfjörður</c:v>
                </c:pt>
                <c:pt idx="5">
                  <c:v>Borgarfjarðarsvæði</c:v>
                </c:pt>
                <c:pt idx="6">
                  <c:v>Skagafjarðarsýsla</c:v>
                </c:pt>
                <c:pt idx="7">
                  <c:v>Vestmannaeyjabær</c:v>
                </c:pt>
                <c:pt idx="8">
                  <c:v>Öll svæði</c:v>
                </c:pt>
                <c:pt idx="9">
                  <c:v>Hérað og N-Múlasýsla</c:v>
                </c:pt>
                <c:pt idx="10">
                  <c:v>Snæfellsnes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Suðurnesjabær</c:v>
                </c:pt>
                <c:pt idx="16">
                  <c:v>A-Húnavatnssýsla</c:v>
                </c:pt>
                <c:pt idx="17">
                  <c:v>Þingeyjarsýsla</c:v>
                </c:pt>
                <c:pt idx="18">
                  <c:v>Grindavíkurbær</c:v>
                </c:pt>
                <c:pt idx="19">
                  <c:v>S-Vestfirðir</c:v>
                </c:pt>
                <c:pt idx="20">
                  <c:v>Fjarðabyggð og Suðurfirðir</c:v>
                </c:pt>
                <c:pt idx="21">
                  <c:v>Skaftafellssýslur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3.6246153846153848</c:v>
                </c:pt>
                <c:pt idx="1">
                  <c:v>3.7333333333333334</c:v>
                </c:pt>
                <c:pt idx="2">
                  <c:v>3.5274725274725274</c:v>
                </c:pt>
                <c:pt idx="3">
                  <c:v>2.953125</c:v>
                </c:pt>
                <c:pt idx="4">
                  <c:v>3.3285714285714287</c:v>
                </c:pt>
                <c:pt idx="5">
                  <c:v>3.1230769230769231</c:v>
                </c:pt>
                <c:pt idx="6">
                  <c:v>3.1052631578947367</c:v>
                </c:pt>
                <c:pt idx="7">
                  <c:v>3.0833333333333335</c:v>
                </c:pt>
                <c:pt idx="8">
                  <c:v>3.0021802325581395</c:v>
                </c:pt>
                <c:pt idx="9">
                  <c:v>2.9655172413793105</c:v>
                </c:pt>
                <c:pt idx="10">
                  <c:v>2.8472222222222223</c:v>
                </c:pt>
                <c:pt idx="11">
                  <c:v>2.4736842105263159</c:v>
                </c:pt>
                <c:pt idx="12">
                  <c:v>3.0277777777777777</c:v>
                </c:pt>
                <c:pt idx="13">
                  <c:v>2.7538461538461538</c:v>
                </c:pt>
                <c:pt idx="14">
                  <c:v>2.6578947368421053</c:v>
                </c:pt>
                <c:pt idx="15">
                  <c:v>2.4375</c:v>
                </c:pt>
                <c:pt idx="16">
                  <c:v>2.3333333333333335</c:v>
                </c:pt>
                <c:pt idx="17">
                  <c:v>2.3703703703703702</c:v>
                </c:pt>
                <c:pt idx="18">
                  <c:v>2.4</c:v>
                </c:pt>
                <c:pt idx="19">
                  <c:v>2.3043478260869565</c:v>
                </c:pt>
                <c:pt idx="20">
                  <c:v>2.2641509433962264</c:v>
                </c:pt>
                <c:pt idx="21">
                  <c:v>2</c:v>
                </c:pt>
                <c:pt idx="22">
                  <c:v>2.3125</c:v>
                </c:pt>
                <c:pt idx="23">
                  <c:v>2.2857142857142856</c:v>
                </c:pt>
                <c:pt idx="24">
                  <c:v>2.0499999999999998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V-Húnavatnsýsla</c:v>
                </c:pt>
                <c:pt idx="2">
                  <c:v>Akureyri</c:v>
                </c:pt>
                <c:pt idx="3">
                  <c:v>Árnessýsla</c:v>
                </c:pt>
                <c:pt idx="4">
                  <c:v>Akranes og Hvalfjörður</c:v>
                </c:pt>
                <c:pt idx="5">
                  <c:v>Borgarfjarðarsvæði</c:v>
                </c:pt>
                <c:pt idx="6">
                  <c:v>Skagafjarðarsýsla</c:v>
                </c:pt>
                <c:pt idx="7">
                  <c:v>Vestmannaeyjabær</c:v>
                </c:pt>
                <c:pt idx="8">
                  <c:v>Öll svæði</c:v>
                </c:pt>
                <c:pt idx="9">
                  <c:v>Hérað og N-Múlasýsla</c:v>
                </c:pt>
                <c:pt idx="10">
                  <c:v>Snæfellsnes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Suðurnesjabær</c:v>
                </c:pt>
                <c:pt idx="16">
                  <c:v>A-Húnavatnssýsla</c:v>
                </c:pt>
                <c:pt idx="17">
                  <c:v>Þingeyjarsýsla</c:v>
                </c:pt>
                <c:pt idx="18">
                  <c:v>Grindavíkurbær</c:v>
                </c:pt>
                <c:pt idx="19">
                  <c:v>S-Vestfirðir</c:v>
                </c:pt>
                <c:pt idx="20">
                  <c:v>Fjarðabyggð og Suðurfirðir</c:v>
                </c:pt>
                <c:pt idx="21">
                  <c:v>Skaftafellssýslur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3.7698541329011346</c:v>
                </c:pt>
                <c:pt idx="1">
                  <c:v>3.8548387096774195</c:v>
                </c:pt>
                <c:pt idx="2">
                  <c:v>3.4512534818941503</c:v>
                </c:pt>
                <c:pt idx="3">
                  <c:v>3.2296819787985864</c:v>
                </c:pt>
                <c:pt idx="4">
                  <c:v>3.18359375</c:v>
                </c:pt>
                <c:pt idx="5">
                  <c:v>3.251101321585903</c:v>
                </c:pt>
                <c:pt idx="6">
                  <c:v>3.128654970760234</c:v>
                </c:pt>
                <c:pt idx="7">
                  <c:v>3.0909090909090908</c:v>
                </c:pt>
                <c:pt idx="8">
                  <c:v>2.9196880269814502</c:v>
                </c:pt>
                <c:pt idx="9">
                  <c:v>2.9118942731277535</c:v>
                </c:pt>
                <c:pt idx="10">
                  <c:v>2.841409691629956</c:v>
                </c:pt>
                <c:pt idx="11">
                  <c:v>2.7944444444444443</c:v>
                </c:pt>
                <c:pt idx="12">
                  <c:v>2.6847290640394088</c:v>
                </c:pt>
                <c:pt idx="13">
                  <c:v>2.6690647482014387</c:v>
                </c:pt>
                <c:pt idx="14">
                  <c:v>2.4628571428571431</c:v>
                </c:pt>
                <c:pt idx="15">
                  <c:v>2.4129032258064518</c:v>
                </c:pt>
                <c:pt idx="16">
                  <c:v>2.3877551020408165</c:v>
                </c:pt>
                <c:pt idx="17">
                  <c:v>2.4306930693069306</c:v>
                </c:pt>
                <c:pt idx="18">
                  <c:v>2.3149606299212597</c:v>
                </c:pt>
                <c:pt idx="19">
                  <c:v>2.2520325203252032</c:v>
                </c:pt>
                <c:pt idx="20">
                  <c:v>2.1779141104294477</c:v>
                </c:pt>
                <c:pt idx="21">
                  <c:v>1.9102564102564104</c:v>
                </c:pt>
                <c:pt idx="22">
                  <c:v>2.1052631578947367</c:v>
                </c:pt>
                <c:pt idx="23">
                  <c:v>1.8448275862068966</c:v>
                </c:pt>
                <c:pt idx="24">
                  <c:v>1.7469879518072289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V-Húnavatnsýsla</c:v>
                </c:pt>
                <c:pt idx="2">
                  <c:v>Akureyri</c:v>
                </c:pt>
                <c:pt idx="3">
                  <c:v>Árnessýsla</c:v>
                </c:pt>
                <c:pt idx="4">
                  <c:v>Akranes og Hvalfjörður</c:v>
                </c:pt>
                <c:pt idx="5">
                  <c:v>Borgarfjarðarsvæði</c:v>
                </c:pt>
                <c:pt idx="6">
                  <c:v>Skagafjarðarsýsla</c:v>
                </c:pt>
                <c:pt idx="7">
                  <c:v>Vestmannaeyjabær</c:v>
                </c:pt>
                <c:pt idx="8">
                  <c:v>Öll svæði</c:v>
                </c:pt>
                <c:pt idx="9">
                  <c:v>Hérað og N-Múlasýsla</c:v>
                </c:pt>
                <c:pt idx="10">
                  <c:v>Snæfellsnes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Suðurnesjabær</c:v>
                </c:pt>
                <c:pt idx="16">
                  <c:v>A-Húnavatnssýsla</c:v>
                </c:pt>
                <c:pt idx="17">
                  <c:v>Þingeyjarsýsla</c:v>
                </c:pt>
                <c:pt idx="18">
                  <c:v>Grindavíkurbær</c:v>
                </c:pt>
                <c:pt idx="19">
                  <c:v>S-Vestfirðir</c:v>
                </c:pt>
                <c:pt idx="20">
                  <c:v>Fjarðabyggð og Suðurfirðir</c:v>
                </c:pt>
                <c:pt idx="21">
                  <c:v>Skaftafellssýslur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3.5714285714285716</c:v>
                </c:pt>
                <c:pt idx="3">
                  <c:v>2.9801980198019802</c:v>
                </c:pt>
                <c:pt idx="4">
                  <c:v>3.2</c:v>
                </c:pt>
                <c:pt idx="5">
                  <c:v>3.2015503875968991</c:v>
                </c:pt>
                <c:pt idx="6">
                  <c:v>3.0121951219512195</c:v>
                </c:pt>
                <c:pt idx="8">
                  <c:v>2.7137546468401488</c:v>
                </c:pt>
                <c:pt idx="9">
                  <c:v>2.6265060240963853</c:v>
                </c:pt>
                <c:pt idx="10">
                  <c:v>2.641509433962264</c:v>
                </c:pt>
                <c:pt idx="12">
                  <c:v>3.171875</c:v>
                </c:pt>
                <c:pt idx="13">
                  <c:v>2.7027027027027026</c:v>
                </c:pt>
                <c:pt idx="14">
                  <c:v>2.4866666666666668</c:v>
                </c:pt>
                <c:pt idx="15">
                  <c:v>2.4285714285714284</c:v>
                </c:pt>
                <c:pt idx="16">
                  <c:v>2.4827586206896552</c:v>
                </c:pt>
                <c:pt idx="17">
                  <c:v>2.5575221238938055</c:v>
                </c:pt>
                <c:pt idx="19">
                  <c:v>2.2727272727272729</c:v>
                </c:pt>
                <c:pt idx="20">
                  <c:v>2.5</c:v>
                </c:pt>
                <c:pt idx="21">
                  <c:v>1.9578947368421054</c:v>
                </c:pt>
                <c:pt idx="22">
                  <c:v>1.9824561403508771</c:v>
                </c:pt>
                <c:pt idx="23">
                  <c:v>1.847457627118644</c:v>
                </c:pt>
                <c:pt idx="24">
                  <c:v>1.8181818181818181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Höfuðborgarsvæðið</c:v>
                </c:pt>
                <c:pt idx="1">
                  <c:v>V-Húnavatnsýsla</c:v>
                </c:pt>
                <c:pt idx="2">
                  <c:v>Akureyri</c:v>
                </c:pt>
                <c:pt idx="3">
                  <c:v>Árnessýsla</c:v>
                </c:pt>
                <c:pt idx="4">
                  <c:v>Akranes og Hvalfjörður</c:v>
                </c:pt>
                <c:pt idx="5">
                  <c:v>Borgarfjarðarsvæði</c:v>
                </c:pt>
                <c:pt idx="6">
                  <c:v>Skagafjarðarsýsla</c:v>
                </c:pt>
                <c:pt idx="7">
                  <c:v>Vestmannaeyjabær</c:v>
                </c:pt>
                <c:pt idx="8">
                  <c:v>Öll svæði</c:v>
                </c:pt>
                <c:pt idx="9">
                  <c:v>Hérað og N-Múlasýsla</c:v>
                </c:pt>
                <c:pt idx="10">
                  <c:v>Snæfellsnes</c:v>
                </c:pt>
                <c:pt idx="11">
                  <c:v>Reykjanesbær</c:v>
                </c:pt>
                <c:pt idx="12">
                  <c:v>Eyjafjörður</c:v>
                </c:pt>
                <c:pt idx="13">
                  <c:v>N-Vestfirðir</c:v>
                </c:pt>
                <c:pt idx="14">
                  <c:v>Rangárvallasýsla</c:v>
                </c:pt>
                <c:pt idx="15">
                  <c:v>Suðurnesjabær</c:v>
                </c:pt>
                <c:pt idx="16">
                  <c:v>A-Húnavatnssýsla</c:v>
                </c:pt>
                <c:pt idx="17">
                  <c:v>Þingeyjarsýsla</c:v>
                </c:pt>
                <c:pt idx="18">
                  <c:v>Grindavíkurbær</c:v>
                </c:pt>
                <c:pt idx="19">
                  <c:v>S-Vestfirðir</c:v>
                </c:pt>
                <c:pt idx="20">
                  <c:v>Fjarðabyggð og Suðurfirðir</c:v>
                </c:pt>
                <c:pt idx="21">
                  <c:v>Skaftafellssýslur</c:v>
                </c:pt>
                <c:pt idx="22">
                  <c:v>Strandir og Reykhólar</c:v>
                </c:pt>
                <c:pt idx="23">
                  <c:v>Dalir</c:v>
                </c:pt>
                <c:pt idx="24">
                  <c:v>Sveitarfélagið Vogar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4">
                  <c:v>3.2461538461538462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67A-420F-9CAA-E97015BBB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19D-408A-B4DC-0B6BBE241AB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cat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Akureyri</c:v>
                </c:pt>
                <c:pt idx="2">
                  <c:v>Borgarfjarðarsvæði</c:v>
                </c:pt>
                <c:pt idx="3">
                  <c:v>Vestmannaeyjabær</c:v>
                </c:pt>
                <c:pt idx="4">
                  <c:v>Árnessýsla</c:v>
                </c:pt>
                <c:pt idx="5">
                  <c:v>Reykjanesbær</c:v>
                </c:pt>
                <c:pt idx="6">
                  <c:v>Höfuðborgarsvæðið</c:v>
                </c:pt>
                <c:pt idx="7">
                  <c:v>N-Vestfirðir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Rangárvallasýsla</c:v>
                </c:pt>
                <c:pt idx="13">
                  <c:v>Suðurnesjabær</c:v>
                </c:pt>
                <c:pt idx="14">
                  <c:v>Snæfellsnes</c:v>
                </c:pt>
                <c:pt idx="15">
                  <c:v>Skagafjarðarsýsla</c:v>
                </c:pt>
                <c:pt idx="16">
                  <c:v>Skaftafellssýslur</c:v>
                </c:pt>
                <c:pt idx="17">
                  <c:v>Eyjafjörður</c:v>
                </c:pt>
                <c:pt idx="18">
                  <c:v>Þingeyjarsýsla</c:v>
                </c:pt>
                <c:pt idx="19">
                  <c:v>Fjarðabyggð og Suðurfirðir</c:v>
                </c:pt>
                <c:pt idx="20">
                  <c:v>Sveitarfélagið Vogar</c:v>
                </c:pt>
                <c:pt idx="21">
                  <c:v>A-Húnavatnssýsla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3.336909871244635</c:v>
                </c:pt>
                <c:pt idx="1">
                  <c:v>3.1524663677130045</c:v>
                </c:pt>
                <c:pt idx="2">
                  <c:v>3.1445221445221447</c:v>
                </c:pt>
                <c:pt idx="3">
                  <c:v>3.117283950617284</c:v>
                </c:pt>
                <c:pt idx="4">
                  <c:v>3.002070393374741</c:v>
                </c:pt>
                <c:pt idx="5">
                  <c:v>2.8201219512195124</c:v>
                </c:pt>
                <c:pt idx="6">
                  <c:v>2.8188976377952755</c:v>
                </c:pt>
                <c:pt idx="7">
                  <c:v>2.8065134099616857</c:v>
                </c:pt>
                <c:pt idx="8">
                  <c:v>2.7162790697674417</c:v>
                </c:pt>
                <c:pt idx="9">
                  <c:v>2.7093275488069413</c:v>
                </c:pt>
                <c:pt idx="10">
                  <c:v>2.6310735770476632</c:v>
                </c:pt>
                <c:pt idx="11">
                  <c:v>2.6043478260869564</c:v>
                </c:pt>
                <c:pt idx="12">
                  <c:v>2.5271565495207668</c:v>
                </c:pt>
                <c:pt idx="13">
                  <c:v>2.4314381270903009</c:v>
                </c:pt>
                <c:pt idx="14">
                  <c:v>2.407862407862408</c:v>
                </c:pt>
                <c:pt idx="15">
                  <c:v>2.361842105263158</c:v>
                </c:pt>
                <c:pt idx="16">
                  <c:v>2.3508771929824563</c:v>
                </c:pt>
                <c:pt idx="17">
                  <c:v>2.312820512820513</c:v>
                </c:pt>
                <c:pt idx="18">
                  <c:v>2.1885245901639343</c:v>
                </c:pt>
                <c:pt idx="19">
                  <c:v>2.0311614730878187</c:v>
                </c:pt>
                <c:pt idx="20">
                  <c:v>1.9473684210526316</c:v>
                </c:pt>
                <c:pt idx="21">
                  <c:v>1.7295918367346939</c:v>
                </c:pt>
                <c:pt idx="22">
                  <c:v>1.6699029126213591</c:v>
                </c:pt>
                <c:pt idx="23">
                  <c:v>1.4328358208955223</c:v>
                </c:pt>
                <c:pt idx="24">
                  <c:v>1.2521739130434784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Akureyri</c:v>
                </c:pt>
                <c:pt idx="2">
                  <c:v>Borgarfjarðarsvæði</c:v>
                </c:pt>
                <c:pt idx="3">
                  <c:v>Vestmannaeyjabær</c:v>
                </c:pt>
                <c:pt idx="4">
                  <c:v>Árnessýsla</c:v>
                </c:pt>
                <c:pt idx="5">
                  <c:v>Reykjanesbær</c:v>
                </c:pt>
                <c:pt idx="6">
                  <c:v>Höfuðborgarsvæðið</c:v>
                </c:pt>
                <c:pt idx="7">
                  <c:v>N-Vestfirðir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Rangárvallasýsla</c:v>
                </c:pt>
                <c:pt idx="13">
                  <c:v>Suðurnesjabær</c:v>
                </c:pt>
                <c:pt idx="14">
                  <c:v>Snæfellsnes</c:v>
                </c:pt>
                <c:pt idx="15">
                  <c:v>Skagafjarðarsýsla</c:v>
                </c:pt>
                <c:pt idx="16">
                  <c:v>Skaftafellssýslur</c:v>
                </c:pt>
                <c:pt idx="17">
                  <c:v>Eyjafjörður</c:v>
                </c:pt>
                <c:pt idx="18">
                  <c:v>Þingeyjarsýsla</c:v>
                </c:pt>
                <c:pt idx="19">
                  <c:v>Fjarðabyggð og Suðurfirðir</c:v>
                </c:pt>
                <c:pt idx="20">
                  <c:v>Sveitarfélagið Vogar</c:v>
                </c:pt>
                <c:pt idx="21">
                  <c:v>A-Húnavatnssýsla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3.2898550724637681</c:v>
                </c:pt>
                <c:pt idx="1">
                  <c:v>3.1022727272727271</c:v>
                </c:pt>
                <c:pt idx="2">
                  <c:v>3.1692307692307691</c:v>
                </c:pt>
                <c:pt idx="3">
                  <c:v>3.1944444444444446</c:v>
                </c:pt>
                <c:pt idx="4">
                  <c:v>2.774193548387097</c:v>
                </c:pt>
                <c:pt idx="5">
                  <c:v>2.7192982456140351</c:v>
                </c:pt>
                <c:pt idx="6">
                  <c:v>2.782874617737003</c:v>
                </c:pt>
                <c:pt idx="7">
                  <c:v>2.7692307692307692</c:v>
                </c:pt>
                <c:pt idx="8">
                  <c:v>2.4666666666666668</c:v>
                </c:pt>
                <c:pt idx="9">
                  <c:v>2.9464285714285716</c:v>
                </c:pt>
                <c:pt idx="10">
                  <c:v>2.5839416058394162</c:v>
                </c:pt>
                <c:pt idx="11">
                  <c:v>2.3548387096774195</c:v>
                </c:pt>
                <c:pt idx="12">
                  <c:v>2.3157894736842106</c:v>
                </c:pt>
                <c:pt idx="13">
                  <c:v>2.5106382978723403</c:v>
                </c:pt>
                <c:pt idx="14">
                  <c:v>2.1527777777777777</c:v>
                </c:pt>
                <c:pt idx="15">
                  <c:v>2.1315789473684212</c:v>
                </c:pt>
                <c:pt idx="16">
                  <c:v>2.2903225806451615</c:v>
                </c:pt>
                <c:pt idx="17">
                  <c:v>2.0833333333333335</c:v>
                </c:pt>
                <c:pt idx="18">
                  <c:v>1.9259259259259258</c:v>
                </c:pt>
                <c:pt idx="19">
                  <c:v>2.0576923076923075</c:v>
                </c:pt>
                <c:pt idx="20">
                  <c:v>2.0499999999999998</c:v>
                </c:pt>
                <c:pt idx="21">
                  <c:v>1.7894736842105263</c:v>
                </c:pt>
                <c:pt idx="22">
                  <c:v>1.4782608695652173</c:v>
                </c:pt>
                <c:pt idx="23">
                  <c:v>1.7058823529411764</c:v>
                </c:pt>
                <c:pt idx="24">
                  <c:v>1.3571428571428572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Akureyri</c:v>
                </c:pt>
                <c:pt idx="2">
                  <c:v>Borgarfjarðarsvæði</c:v>
                </c:pt>
                <c:pt idx="3">
                  <c:v>Vestmannaeyjabær</c:v>
                </c:pt>
                <c:pt idx="4">
                  <c:v>Árnessýsla</c:v>
                </c:pt>
                <c:pt idx="5">
                  <c:v>Reykjanesbær</c:v>
                </c:pt>
                <c:pt idx="6">
                  <c:v>Höfuðborgarsvæðið</c:v>
                </c:pt>
                <c:pt idx="7">
                  <c:v>N-Vestfirðir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Rangárvallasýsla</c:v>
                </c:pt>
                <c:pt idx="13">
                  <c:v>Suðurnesjabær</c:v>
                </c:pt>
                <c:pt idx="14">
                  <c:v>Snæfellsnes</c:v>
                </c:pt>
                <c:pt idx="15">
                  <c:v>Skagafjarðarsýsla</c:v>
                </c:pt>
                <c:pt idx="16">
                  <c:v>Skaftafellssýslur</c:v>
                </c:pt>
                <c:pt idx="17">
                  <c:v>Eyjafjörður</c:v>
                </c:pt>
                <c:pt idx="18">
                  <c:v>Þingeyjarsýsla</c:v>
                </c:pt>
                <c:pt idx="19">
                  <c:v>Fjarðabyggð og Suðurfirðir</c:v>
                </c:pt>
                <c:pt idx="20">
                  <c:v>Sveitarfélagið Vogar</c:v>
                </c:pt>
                <c:pt idx="21">
                  <c:v>A-Húnavatnssýsla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3.3929961089494163</c:v>
                </c:pt>
                <c:pt idx="1">
                  <c:v>3.1514285714285712</c:v>
                </c:pt>
                <c:pt idx="2">
                  <c:v>3.1061946902654869</c:v>
                </c:pt>
                <c:pt idx="3">
                  <c:v>3.0571428571428569</c:v>
                </c:pt>
                <c:pt idx="4">
                  <c:v>2.9458483754512637</c:v>
                </c:pt>
                <c:pt idx="5">
                  <c:v>2.8508287292817678</c:v>
                </c:pt>
                <c:pt idx="6">
                  <c:v>2.800327332242226</c:v>
                </c:pt>
                <c:pt idx="7">
                  <c:v>2.8014705882352939</c:v>
                </c:pt>
                <c:pt idx="8">
                  <c:v>2.7704918032786887</c:v>
                </c:pt>
                <c:pt idx="9">
                  <c:v>2.7219730941704037</c:v>
                </c:pt>
                <c:pt idx="10">
                  <c:v>2.5938827527612576</c:v>
                </c:pt>
                <c:pt idx="11">
                  <c:v>2.5</c:v>
                </c:pt>
                <c:pt idx="12">
                  <c:v>2.4797687861271678</c:v>
                </c:pt>
                <c:pt idx="13">
                  <c:v>2.3333333333333335</c:v>
                </c:pt>
                <c:pt idx="14">
                  <c:v>2.331858407079646</c:v>
                </c:pt>
                <c:pt idx="15">
                  <c:v>2.2958579881656807</c:v>
                </c:pt>
                <c:pt idx="16">
                  <c:v>2.1806451612903226</c:v>
                </c:pt>
                <c:pt idx="17">
                  <c:v>2.1546391752577319</c:v>
                </c:pt>
                <c:pt idx="18">
                  <c:v>2.1477832512315271</c:v>
                </c:pt>
                <c:pt idx="19">
                  <c:v>2.0242424242424244</c:v>
                </c:pt>
                <c:pt idx="20">
                  <c:v>1.9</c:v>
                </c:pt>
                <c:pt idx="21">
                  <c:v>1.5151515151515151</c:v>
                </c:pt>
                <c:pt idx="22">
                  <c:v>1.6910569105691058</c:v>
                </c:pt>
                <c:pt idx="23">
                  <c:v>1.4025974025974026</c:v>
                </c:pt>
                <c:pt idx="24">
                  <c:v>1.126984126984127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Akureyri</c:v>
                </c:pt>
                <c:pt idx="2">
                  <c:v>Borgarfjarðarsvæði</c:v>
                </c:pt>
                <c:pt idx="3">
                  <c:v>Vestmannaeyjabær</c:v>
                </c:pt>
                <c:pt idx="4">
                  <c:v>Árnessýsla</c:v>
                </c:pt>
                <c:pt idx="5">
                  <c:v>Reykjanesbær</c:v>
                </c:pt>
                <c:pt idx="6">
                  <c:v>Höfuðborgarsvæðið</c:v>
                </c:pt>
                <c:pt idx="7">
                  <c:v>N-Vestfirðir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Rangárvallasýsla</c:v>
                </c:pt>
                <c:pt idx="13">
                  <c:v>Suðurnesjabær</c:v>
                </c:pt>
                <c:pt idx="14">
                  <c:v>Snæfellsnes</c:v>
                </c:pt>
                <c:pt idx="15">
                  <c:v>Skagafjarðarsýsla</c:v>
                </c:pt>
                <c:pt idx="16">
                  <c:v>Skaftafellssýslur</c:v>
                </c:pt>
                <c:pt idx="17">
                  <c:v>Eyjafjörður</c:v>
                </c:pt>
                <c:pt idx="18">
                  <c:v>Þingeyjarsýsla</c:v>
                </c:pt>
                <c:pt idx="19">
                  <c:v>Fjarðabyggð og Suðurfirðir</c:v>
                </c:pt>
                <c:pt idx="20">
                  <c:v>Sveitarfélagið Vogar</c:v>
                </c:pt>
                <c:pt idx="21">
                  <c:v>A-Húnavatnssýsla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3.4705882352941178</c:v>
                </c:pt>
                <c:pt idx="2">
                  <c:v>3</c:v>
                </c:pt>
                <c:pt idx="4">
                  <c:v>2.5208333333333335</c:v>
                </c:pt>
                <c:pt idx="7">
                  <c:v>2.763157894736842</c:v>
                </c:pt>
                <c:pt idx="8">
                  <c:v>2.6082474226804124</c:v>
                </c:pt>
                <c:pt idx="9">
                  <c:v>2.5731707317073171</c:v>
                </c:pt>
                <c:pt idx="10">
                  <c:v>2.3763118440779611</c:v>
                </c:pt>
                <c:pt idx="12">
                  <c:v>2.4666666666666668</c:v>
                </c:pt>
                <c:pt idx="13">
                  <c:v>2.2142857142857144</c:v>
                </c:pt>
                <c:pt idx="14">
                  <c:v>2.14</c:v>
                </c:pt>
                <c:pt idx="15">
                  <c:v>2.2592592592592591</c:v>
                </c:pt>
                <c:pt idx="16">
                  <c:v>2.1808510638297873</c:v>
                </c:pt>
                <c:pt idx="17">
                  <c:v>2.8429752066115701</c:v>
                </c:pt>
                <c:pt idx="18">
                  <c:v>2.2456140350877192</c:v>
                </c:pt>
                <c:pt idx="19">
                  <c:v>2.25</c:v>
                </c:pt>
                <c:pt idx="20">
                  <c:v>1.8181818181818181</c:v>
                </c:pt>
                <c:pt idx="21">
                  <c:v>1.7758620689655173</c:v>
                </c:pt>
                <c:pt idx="22">
                  <c:v>1.6363636363636365</c:v>
                </c:pt>
                <c:pt idx="23">
                  <c:v>1.5172413793103448</c:v>
                </c:pt>
                <c:pt idx="24">
                  <c:v>1.2461538461538462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Akranes og Hvalfjörður</c:v>
                </c:pt>
                <c:pt idx="1">
                  <c:v>Akureyri</c:v>
                </c:pt>
                <c:pt idx="2">
                  <c:v>Borgarfjarðarsvæði</c:v>
                </c:pt>
                <c:pt idx="3">
                  <c:v>Vestmannaeyjabær</c:v>
                </c:pt>
                <c:pt idx="4">
                  <c:v>Árnessýsla</c:v>
                </c:pt>
                <c:pt idx="5">
                  <c:v>Reykjanesbær</c:v>
                </c:pt>
                <c:pt idx="6">
                  <c:v>Höfuðborgarsvæðið</c:v>
                </c:pt>
                <c:pt idx="7">
                  <c:v>N-Vestfirðir</c:v>
                </c:pt>
                <c:pt idx="8">
                  <c:v>V-Húnavatnsýsla</c:v>
                </c:pt>
                <c:pt idx="9">
                  <c:v>Hérað og N-Múlasýsla</c:v>
                </c:pt>
                <c:pt idx="10">
                  <c:v>Öll svæði</c:v>
                </c:pt>
                <c:pt idx="11">
                  <c:v>Grindavíkurbær</c:v>
                </c:pt>
                <c:pt idx="12">
                  <c:v>Rangárvallasýsla</c:v>
                </c:pt>
                <c:pt idx="13">
                  <c:v>Suðurnesjabær</c:v>
                </c:pt>
                <c:pt idx="14">
                  <c:v>Snæfellsnes</c:v>
                </c:pt>
                <c:pt idx="15">
                  <c:v>Skagafjarðarsýsla</c:v>
                </c:pt>
                <c:pt idx="16">
                  <c:v>Skaftafellssýslur</c:v>
                </c:pt>
                <c:pt idx="17">
                  <c:v>Eyjafjörður</c:v>
                </c:pt>
                <c:pt idx="18">
                  <c:v>Þingeyjarsýsla</c:v>
                </c:pt>
                <c:pt idx="19">
                  <c:v>Fjarðabyggð og Suðurfirðir</c:v>
                </c:pt>
                <c:pt idx="20">
                  <c:v>Sveitarfélagið Vogar</c:v>
                </c:pt>
                <c:pt idx="21">
                  <c:v>A-Húnavatnssýsla</c:v>
                </c:pt>
                <c:pt idx="22">
                  <c:v>S-Vestfirðir</c:v>
                </c:pt>
                <c:pt idx="23">
                  <c:v>Strandir og Reykhólar</c:v>
                </c:pt>
                <c:pt idx="24">
                  <c:v>Dalir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3.3311111111111109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282-48D3-8684-6AB95E271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Allir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A-49E7-A087-AD33AF87DC4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A-49E7-A087-AD33AF87D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A-49E7-A087-AD33AF87DC4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73B-46F7-809F-82820B46F579}"/>
              </c:ext>
            </c:extLst>
          </c:dPt>
          <c:cat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Akureyri</c:v>
                </c:pt>
                <c:pt idx="5">
                  <c:v>N-Vestfirðir</c:v>
                </c:pt>
                <c:pt idx="6">
                  <c:v>Fjarðabyggð og Suðurfirðir</c:v>
                </c:pt>
                <c:pt idx="7">
                  <c:v>Rangárvallasýsla</c:v>
                </c:pt>
                <c:pt idx="8">
                  <c:v>Grindavíkurbær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Suðurnesjabær</c:v>
                </c:pt>
                <c:pt idx="14">
                  <c:v>Öll svæði</c:v>
                </c:pt>
                <c:pt idx="15">
                  <c:v>V-Húnavatnsýsla</c:v>
                </c:pt>
                <c:pt idx="16">
                  <c:v>Skaftafellssýslur</c:v>
                </c:pt>
                <c:pt idx="17">
                  <c:v>A-Húnavatnssýsla</c:v>
                </c:pt>
                <c:pt idx="18">
                  <c:v>Strandir og Reykhólar</c:v>
                </c:pt>
                <c:pt idx="19">
                  <c:v>Höfuðborgarsvæðið</c:v>
                </c:pt>
                <c:pt idx="20">
                  <c:v>S-Vestfirðir</c:v>
                </c:pt>
                <c:pt idx="21">
                  <c:v>Árnessýsla</c:v>
                </c:pt>
                <c:pt idx="22">
                  <c:v>Borgarfjarðarsvæði</c:v>
                </c:pt>
                <c:pt idx="23">
                  <c:v>Dalir</c:v>
                </c:pt>
                <c:pt idx="24">
                  <c:v>Reykjanesbær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4.4953846153846158</c:v>
                </c:pt>
                <c:pt idx="1">
                  <c:v>4.3851851851851853</c:v>
                </c:pt>
                <c:pt idx="2">
                  <c:v>4.3499999999999996</c:v>
                </c:pt>
                <c:pt idx="3">
                  <c:v>4.3488943488943486</c:v>
                </c:pt>
                <c:pt idx="4">
                  <c:v>4.3396778916544658</c:v>
                </c:pt>
                <c:pt idx="5">
                  <c:v>4.3258845437616387</c:v>
                </c:pt>
                <c:pt idx="6">
                  <c:v>4.3002832861189804</c:v>
                </c:pt>
                <c:pt idx="7">
                  <c:v>4.2978056426332287</c:v>
                </c:pt>
                <c:pt idx="8">
                  <c:v>4.2974137931034484</c:v>
                </c:pt>
                <c:pt idx="9">
                  <c:v>4.2954545454545459</c:v>
                </c:pt>
                <c:pt idx="10">
                  <c:v>4.2860635696821516</c:v>
                </c:pt>
                <c:pt idx="11">
                  <c:v>4.2827004219409286</c:v>
                </c:pt>
                <c:pt idx="12">
                  <c:v>4.28</c:v>
                </c:pt>
                <c:pt idx="13">
                  <c:v>4.2736486486486482</c:v>
                </c:pt>
                <c:pt idx="14">
                  <c:v>4.2698467169983987</c:v>
                </c:pt>
                <c:pt idx="15">
                  <c:v>4.2697674418604654</c:v>
                </c:pt>
                <c:pt idx="16">
                  <c:v>4.2448275862068963</c:v>
                </c:pt>
                <c:pt idx="17">
                  <c:v>4.2307692307692308</c:v>
                </c:pt>
                <c:pt idx="18">
                  <c:v>4.2214285714285715</c:v>
                </c:pt>
                <c:pt idx="19">
                  <c:v>4.2151898734177218</c:v>
                </c:pt>
                <c:pt idx="20">
                  <c:v>4.2135922330097086</c:v>
                </c:pt>
                <c:pt idx="21">
                  <c:v>4.1983640081799587</c:v>
                </c:pt>
                <c:pt idx="22">
                  <c:v>4.0934579439252339</c:v>
                </c:pt>
                <c:pt idx="23">
                  <c:v>4.0884955752212386</c:v>
                </c:pt>
                <c:pt idx="24">
                  <c:v>4.0644171779141107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A-49E7-A087-AD33AF87D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1448"/>
        <c:axId val="48373571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Ungir (18-34 ára)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Akureyri</c:v>
                </c:pt>
                <c:pt idx="5">
                  <c:v>N-Vestfirðir</c:v>
                </c:pt>
                <c:pt idx="6">
                  <c:v>Fjarðabyggð og Suðurfirðir</c:v>
                </c:pt>
                <c:pt idx="7">
                  <c:v>Rangárvallasýsla</c:v>
                </c:pt>
                <c:pt idx="8">
                  <c:v>Grindavíkurbær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Suðurnesjabær</c:v>
                </c:pt>
                <c:pt idx="14">
                  <c:v>Öll svæði</c:v>
                </c:pt>
                <c:pt idx="15">
                  <c:v>V-Húnavatnsýsla</c:v>
                </c:pt>
                <c:pt idx="16">
                  <c:v>Skaftafellssýslur</c:v>
                </c:pt>
                <c:pt idx="17">
                  <c:v>A-Húnavatnssýsla</c:v>
                </c:pt>
                <c:pt idx="18">
                  <c:v>Strandir og Reykhólar</c:v>
                </c:pt>
                <c:pt idx="19">
                  <c:v>Höfuðborgarsvæðið</c:v>
                </c:pt>
                <c:pt idx="20">
                  <c:v>S-Vestfirðir</c:v>
                </c:pt>
                <c:pt idx="21">
                  <c:v>Árnessýsla</c:v>
                </c:pt>
                <c:pt idx="22">
                  <c:v>Borgarfjarðarsvæði</c:v>
                </c:pt>
                <c:pt idx="23">
                  <c:v>Dalir</c:v>
                </c:pt>
                <c:pt idx="24">
                  <c:v>Reykjanesbær</c:v>
                </c:pt>
              </c:strCache>
            </c:str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4.3142857142857141</c:v>
                </c:pt>
                <c:pt idx="1">
                  <c:v>4.4210526315789478</c:v>
                </c:pt>
                <c:pt idx="2">
                  <c:v>4.4464285714285712</c:v>
                </c:pt>
                <c:pt idx="3">
                  <c:v>4.4722222222222223</c:v>
                </c:pt>
                <c:pt idx="4">
                  <c:v>4.395604395604396</c:v>
                </c:pt>
                <c:pt idx="5">
                  <c:v>4.4461538461538463</c:v>
                </c:pt>
                <c:pt idx="6">
                  <c:v>4.3773584905660377</c:v>
                </c:pt>
                <c:pt idx="7">
                  <c:v>4.3513513513513518</c:v>
                </c:pt>
                <c:pt idx="8">
                  <c:v>4.32258064516129</c:v>
                </c:pt>
                <c:pt idx="9">
                  <c:v>4.3947368421052628</c:v>
                </c:pt>
                <c:pt idx="10">
                  <c:v>4.3783783783783781</c:v>
                </c:pt>
                <c:pt idx="11">
                  <c:v>4.3857142857142861</c:v>
                </c:pt>
                <c:pt idx="12">
                  <c:v>4.2222222222222223</c:v>
                </c:pt>
                <c:pt idx="13">
                  <c:v>4.395833333333333</c:v>
                </c:pt>
                <c:pt idx="14">
                  <c:v>4.3236363636363633</c:v>
                </c:pt>
                <c:pt idx="15">
                  <c:v>4.333333333333333</c:v>
                </c:pt>
                <c:pt idx="16">
                  <c:v>4.4242424242424239</c:v>
                </c:pt>
                <c:pt idx="17">
                  <c:v>4.4210526315789478</c:v>
                </c:pt>
                <c:pt idx="18">
                  <c:v>4.1764705882352944</c:v>
                </c:pt>
                <c:pt idx="19">
                  <c:v>4.2232415902140676</c:v>
                </c:pt>
                <c:pt idx="20">
                  <c:v>4.4565217391304346</c:v>
                </c:pt>
                <c:pt idx="21">
                  <c:v>4.354838709677419</c:v>
                </c:pt>
                <c:pt idx="22">
                  <c:v>4.1846153846153848</c:v>
                </c:pt>
                <c:pt idx="23">
                  <c:v>4.2857142857142856</c:v>
                </c:pt>
                <c:pt idx="24">
                  <c:v>4.0892857142857144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A-49E7-A087-AD33AF87D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Konur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Akureyri</c:v>
                </c:pt>
                <c:pt idx="5">
                  <c:v>N-Vestfirðir</c:v>
                </c:pt>
                <c:pt idx="6">
                  <c:v>Fjarðabyggð og Suðurfirðir</c:v>
                </c:pt>
                <c:pt idx="7">
                  <c:v>Rangárvallasýsla</c:v>
                </c:pt>
                <c:pt idx="8">
                  <c:v>Grindavíkurbær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Suðurnesjabær</c:v>
                </c:pt>
                <c:pt idx="14">
                  <c:v>Öll svæði</c:v>
                </c:pt>
                <c:pt idx="15">
                  <c:v>V-Húnavatnsýsla</c:v>
                </c:pt>
                <c:pt idx="16">
                  <c:v>Skaftafellssýslur</c:v>
                </c:pt>
                <c:pt idx="17">
                  <c:v>A-Húnavatnssýsla</c:v>
                </c:pt>
                <c:pt idx="18">
                  <c:v>Strandir og Reykhólar</c:v>
                </c:pt>
                <c:pt idx="19">
                  <c:v>Höfuðborgarsvæðið</c:v>
                </c:pt>
                <c:pt idx="20">
                  <c:v>S-Vestfirðir</c:v>
                </c:pt>
                <c:pt idx="21">
                  <c:v>Árnessýsla</c:v>
                </c:pt>
                <c:pt idx="22">
                  <c:v>Borgarfjarðarsvæði</c:v>
                </c:pt>
                <c:pt idx="23">
                  <c:v>Dalir</c:v>
                </c:pt>
                <c:pt idx="24">
                  <c:v>Reykjanesbær</c:v>
                </c:pt>
              </c:strCache>
            </c:str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4.5028571428571427</c:v>
                </c:pt>
                <c:pt idx="1">
                  <c:v>4.4337349397590362</c:v>
                </c:pt>
                <c:pt idx="2">
                  <c:v>4.3153153153153152</c:v>
                </c:pt>
                <c:pt idx="3">
                  <c:v>4.3883928571428568</c:v>
                </c:pt>
                <c:pt idx="4">
                  <c:v>4.3573407202216066</c:v>
                </c:pt>
                <c:pt idx="5">
                  <c:v>4.333333333333333</c:v>
                </c:pt>
                <c:pt idx="6">
                  <c:v>4.2926829268292686</c:v>
                </c:pt>
                <c:pt idx="7">
                  <c:v>4.2937853107344637</c:v>
                </c:pt>
                <c:pt idx="8">
                  <c:v>4.2692307692307692</c:v>
                </c:pt>
                <c:pt idx="9">
                  <c:v>4.2456140350877192</c:v>
                </c:pt>
                <c:pt idx="10">
                  <c:v>4.2440191387559807</c:v>
                </c:pt>
                <c:pt idx="11">
                  <c:v>4.2906976744186043</c:v>
                </c:pt>
                <c:pt idx="12">
                  <c:v>4.3596059113300489</c:v>
                </c:pt>
                <c:pt idx="13">
                  <c:v>4.3116883116883118</c:v>
                </c:pt>
                <c:pt idx="14">
                  <c:v>4.2727845443091139</c:v>
                </c:pt>
                <c:pt idx="15">
                  <c:v>4.3416666666666668</c:v>
                </c:pt>
                <c:pt idx="16">
                  <c:v>4.2229299363057322</c:v>
                </c:pt>
                <c:pt idx="17">
                  <c:v>4.229166666666667</c:v>
                </c:pt>
                <c:pt idx="18">
                  <c:v>4.2692307692307692</c:v>
                </c:pt>
                <c:pt idx="19">
                  <c:v>4.208667736757624</c:v>
                </c:pt>
                <c:pt idx="20">
                  <c:v>4.274193548387097</c:v>
                </c:pt>
                <c:pt idx="21">
                  <c:v>4.169611307420495</c:v>
                </c:pt>
                <c:pt idx="22">
                  <c:v>4.0840707964601766</c:v>
                </c:pt>
                <c:pt idx="23">
                  <c:v>4.0483870967741939</c:v>
                </c:pt>
                <c:pt idx="24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1A-49E7-A087-AD33AF87D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Sveitin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Akureyri</c:v>
                </c:pt>
                <c:pt idx="5">
                  <c:v>N-Vestfirðir</c:v>
                </c:pt>
                <c:pt idx="6">
                  <c:v>Fjarðabyggð og Suðurfirðir</c:v>
                </c:pt>
                <c:pt idx="7">
                  <c:v>Rangárvallasýsla</c:v>
                </c:pt>
                <c:pt idx="8">
                  <c:v>Grindavíkurbær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Suðurnesjabær</c:v>
                </c:pt>
                <c:pt idx="14">
                  <c:v>Öll svæði</c:v>
                </c:pt>
                <c:pt idx="15">
                  <c:v>V-Húnavatnsýsla</c:v>
                </c:pt>
                <c:pt idx="16">
                  <c:v>Skaftafellssýslur</c:v>
                </c:pt>
                <c:pt idx="17">
                  <c:v>A-Húnavatnssýsla</c:v>
                </c:pt>
                <c:pt idx="18">
                  <c:v>Strandir og Reykhólar</c:v>
                </c:pt>
                <c:pt idx="19">
                  <c:v>Höfuðborgarsvæðið</c:v>
                </c:pt>
                <c:pt idx="20">
                  <c:v>S-Vestfirðir</c:v>
                </c:pt>
                <c:pt idx="21">
                  <c:v>Árnessýsla</c:v>
                </c:pt>
                <c:pt idx="22">
                  <c:v>Borgarfjarðarsvæði</c:v>
                </c:pt>
                <c:pt idx="23">
                  <c:v>Dalir</c:v>
                </c:pt>
                <c:pt idx="24">
                  <c:v>Reykjanesbær</c:v>
                </c:pt>
              </c:strCache>
            </c:strRef>
          </c:xVal>
          <c:yVal>
            <c:numRef>
              <c:f>Sheet1!$E$2:$E$26</c:f>
              <c:numCache>
                <c:formatCode>General</c:formatCode>
                <c:ptCount val="25"/>
                <c:pt idx="1">
                  <c:v>4.3636363636363633</c:v>
                </c:pt>
                <c:pt idx="2">
                  <c:v>4.1445783132530121</c:v>
                </c:pt>
                <c:pt idx="3">
                  <c:v>4.1886792452830193</c:v>
                </c:pt>
                <c:pt idx="5">
                  <c:v>4.1315789473684212</c:v>
                </c:pt>
                <c:pt idx="6">
                  <c:v>3.8947368421052633</c:v>
                </c:pt>
                <c:pt idx="7">
                  <c:v>4.2368421052631575</c:v>
                </c:pt>
                <c:pt idx="9">
                  <c:v>4.2317073170731705</c:v>
                </c:pt>
                <c:pt idx="10">
                  <c:v>4.2962962962962967</c:v>
                </c:pt>
                <c:pt idx="11">
                  <c:v>4</c:v>
                </c:pt>
                <c:pt idx="12">
                  <c:v>4.1637931034482758</c:v>
                </c:pt>
                <c:pt idx="13">
                  <c:v>4.2142857142857144</c:v>
                </c:pt>
                <c:pt idx="14">
                  <c:v>4.1566617862371888</c:v>
                </c:pt>
                <c:pt idx="15">
                  <c:v>4.239583333333333</c:v>
                </c:pt>
                <c:pt idx="16">
                  <c:v>4.096774193548387</c:v>
                </c:pt>
                <c:pt idx="17">
                  <c:v>3.9827586206896552</c:v>
                </c:pt>
                <c:pt idx="18">
                  <c:v>4.2</c:v>
                </c:pt>
                <c:pt idx="20">
                  <c:v>3.7727272727272729</c:v>
                </c:pt>
                <c:pt idx="21">
                  <c:v>4.1782178217821784</c:v>
                </c:pt>
                <c:pt idx="22">
                  <c:v>4.0827067669172932</c:v>
                </c:pt>
                <c:pt idx="23">
                  <c:v>3.9193548387096775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A-49E7-A087-AD33AF87DC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Akranes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Sheet1!$A$2:$A$26</c:f>
              <c:strCache>
                <c:ptCount val="25"/>
                <c:pt idx="0">
                  <c:v>Vestmannaeyjabær</c:v>
                </c:pt>
                <c:pt idx="1">
                  <c:v>Sveitarfélagið Vogar</c:v>
                </c:pt>
                <c:pt idx="2">
                  <c:v>Hérað og N-Múlasýsla</c:v>
                </c:pt>
                <c:pt idx="3">
                  <c:v>Snæfellsnes</c:v>
                </c:pt>
                <c:pt idx="4">
                  <c:v>Akureyri</c:v>
                </c:pt>
                <c:pt idx="5">
                  <c:v>N-Vestfirðir</c:v>
                </c:pt>
                <c:pt idx="6">
                  <c:v>Fjarðabyggð og Suðurfirðir</c:v>
                </c:pt>
                <c:pt idx="7">
                  <c:v>Rangárvallasýsla</c:v>
                </c:pt>
                <c:pt idx="8">
                  <c:v>Grindavíkurbær</c:v>
                </c:pt>
                <c:pt idx="9">
                  <c:v>Skagafjarðarsýsla</c:v>
                </c:pt>
                <c:pt idx="10">
                  <c:v>Eyjafjörður</c:v>
                </c:pt>
                <c:pt idx="11">
                  <c:v>Akranes og Hvalfjörður</c:v>
                </c:pt>
                <c:pt idx="12">
                  <c:v>Þingeyjarsýsla</c:v>
                </c:pt>
                <c:pt idx="13">
                  <c:v>Suðurnesjabær</c:v>
                </c:pt>
                <c:pt idx="14">
                  <c:v>Öll svæði</c:v>
                </c:pt>
                <c:pt idx="15">
                  <c:v>V-Húnavatnsýsla</c:v>
                </c:pt>
                <c:pt idx="16">
                  <c:v>Skaftafellssýslur</c:v>
                </c:pt>
                <c:pt idx="17">
                  <c:v>A-Húnavatnssýsla</c:v>
                </c:pt>
                <c:pt idx="18">
                  <c:v>Strandir og Reykhólar</c:v>
                </c:pt>
                <c:pt idx="19">
                  <c:v>Höfuðborgarsvæðið</c:v>
                </c:pt>
                <c:pt idx="20">
                  <c:v>S-Vestfirðir</c:v>
                </c:pt>
                <c:pt idx="21">
                  <c:v>Árnessýsla</c:v>
                </c:pt>
                <c:pt idx="22">
                  <c:v>Borgarfjarðarsvæði</c:v>
                </c:pt>
                <c:pt idx="23">
                  <c:v>Dalir</c:v>
                </c:pt>
                <c:pt idx="24">
                  <c:v>Reykjanesbær</c:v>
                </c:pt>
              </c:strCache>
            </c:strRef>
          </c:xVal>
          <c:yVal>
            <c:numRef>
              <c:f>Sheet1!$F$2:$F$26</c:f>
              <c:numCache>
                <c:formatCode>General</c:formatCode>
                <c:ptCount val="25"/>
                <c:pt idx="11">
                  <c:v>4.3008849557522124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C7D-4110-9DD9-C2C58161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731448"/>
        <c:axId val="483735712"/>
      </c:scatterChart>
      <c:catAx>
        <c:axId val="4837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5712"/>
        <c:crosses val="autoZero"/>
        <c:auto val="1"/>
        <c:lblAlgn val="ctr"/>
        <c:lblOffset val="100"/>
        <c:noMultiLvlLbl val="0"/>
      </c:catAx>
      <c:valAx>
        <c:axId val="483735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is-IS" sz="1100">
                    <a:latin typeface="+mj-lt"/>
                  </a:rPr>
                  <a:t>Mjög</a:t>
                </a:r>
                <a:r>
                  <a:rPr lang="is-IS" sz="1100" baseline="0">
                    <a:latin typeface="+mj-lt"/>
                  </a:rPr>
                  <a:t> slæmt                                              Mjög gott</a:t>
                </a:r>
                <a:endParaRPr lang="is-IS" sz="1100">
                  <a:latin typeface="+mj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s-IS"/>
          </a:p>
        </c:txPr>
        <c:crossAx val="483731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Náttúra</c:v>
                </c:pt>
                <c:pt idx="1">
                  <c:v>Friðsæld</c:v>
                </c:pt>
                <c:pt idx="2">
                  <c:v>Öryggi</c:v>
                </c:pt>
                <c:pt idx="3">
                  <c:v>Loftgæði</c:v>
                </c:pt>
                <c:pt idx="4">
                  <c:v>Umferð</c:v>
                </c:pt>
                <c:pt idx="5">
                  <c:v>Gott mannlíf</c:v>
                </c:pt>
                <c:pt idx="6">
                  <c:v>Leikskólar</c:v>
                </c:pt>
                <c:pt idx="7">
                  <c:v>Tónlistarskóli</c:v>
                </c:pt>
                <c:pt idx="8">
                  <c:v>Grunnskóli</c:v>
                </c:pt>
                <c:pt idx="9">
                  <c:v>Farsími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4.67</c:v>
                </c:pt>
                <c:pt idx="1">
                  <c:v>4.5999999999999996</c:v>
                </c:pt>
                <c:pt idx="2">
                  <c:v>4.2699999999999996</c:v>
                </c:pt>
                <c:pt idx="3">
                  <c:v>4.21</c:v>
                </c:pt>
                <c:pt idx="4">
                  <c:v>4.18</c:v>
                </c:pt>
                <c:pt idx="5">
                  <c:v>4.08</c:v>
                </c:pt>
                <c:pt idx="6">
                  <c:v>4.05</c:v>
                </c:pt>
                <c:pt idx="7">
                  <c:v>4.01</c:v>
                </c:pt>
                <c:pt idx="8">
                  <c:v>3.99</c:v>
                </c:pt>
                <c:pt idx="9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B-4654-8EA9-2B6AF07E8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931704"/>
        <c:axId val="632927768"/>
      </c:barChart>
      <c:catAx>
        <c:axId val="6329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27768"/>
        <c:crosses val="autoZero"/>
        <c:auto val="1"/>
        <c:lblAlgn val="ctr"/>
        <c:lblOffset val="100"/>
        <c:noMultiLvlLbl val="0"/>
      </c:catAx>
      <c:valAx>
        <c:axId val="63292776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Atvinnuúrval</c:v>
                </c:pt>
                <c:pt idx="1">
                  <c:v>Launatekjur</c:v>
                </c:pt>
                <c:pt idx="2">
                  <c:v>Skipulagsmál</c:v>
                </c:pt>
                <c:pt idx="3">
                  <c:v>Framfærsla</c:v>
                </c:pt>
                <c:pt idx="4">
                  <c:v>Íbúðir</c:v>
                </c:pt>
                <c:pt idx="5">
                  <c:v>Vöruúrval</c:v>
                </c:pt>
                <c:pt idx="6">
                  <c:v>Almsamg</c:v>
                </c:pt>
                <c:pt idx="7">
                  <c:v>Háskóli</c:v>
                </c:pt>
                <c:pt idx="8">
                  <c:v>Vöruverð</c:v>
                </c:pt>
                <c:pt idx="9">
                  <c:v>Leiguíbúðir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3.02</c:v>
                </c:pt>
                <c:pt idx="1">
                  <c:v>2.99</c:v>
                </c:pt>
                <c:pt idx="2">
                  <c:v>2.99</c:v>
                </c:pt>
                <c:pt idx="3">
                  <c:v>2.95</c:v>
                </c:pt>
                <c:pt idx="4">
                  <c:v>2.94</c:v>
                </c:pt>
                <c:pt idx="5">
                  <c:v>2.87</c:v>
                </c:pt>
                <c:pt idx="6">
                  <c:v>2.78</c:v>
                </c:pt>
                <c:pt idx="7">
                  <c:v>2.74</c:v>
                </c:pt>
                <c:pt idx="8">
                  <c:v>2.63</c:v>
                </c:pt>
                <c:pt idx="9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B-4654-8EA9-2B6AF07E8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931704"/>
        <c:axId val="632927768"/>
      </c:barChart>
      <c:catAx>
        <c:axId val="6329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27768"/>
        <c:crosses val="autoZero"/>
        <c:auto val="1"/>
        <c:lblAlgn val="ctr"/>
        <c:lblOffset val="100"/>
        <c:noMultiLvlLbl val="0"/>
      </c:catAx>
      <c:valAx>
        <c:axId val="632927768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75000"/>
                    <a:satMod val="12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Öryggi</c:v>
                </c:pt>
                <c:pt idx="1">
                  <c:v>Friðsæld</c:v>
                </c:pt>
                <c:pt idx="2">
                  <c:v>Örugg umferð</c:v>
                </c:pt>
                <c:pt idx="3">
                  <c:v>Rafmagn</c:v>
                </c:pt>
                <c:pt idx="4">
                  <c:v>Heilsugæsla</c:v>
                </c:pt>
                <c:pt idx="5">
                  <c:v>Mannlíf</c:v>
                </c:pt>
                <c:pt idx="6">
                  <c:v>Internet</c:v>
                </c:pt>
                <c:pt idx="7">
                  <c:v>Náttúra</c:v>
                </c:pt>
                <c:pt idx="8">
                  <c:v>Loftgæði</c:v>
                </c:pt>
                <c:pt idx="9">
                  <c:v>Atvinnuöryggi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4.6100000000000003</c:v>
                </c:pt>
                <c:pt idx="1">
                  <c:v>4.57</c:v>
                </c:pt>
                <c:pt idx="2">
                  <c:v>4.5</c:v>
                </c:pt>
                <c:pt idx="3">
                  <c:v>4.49</c:v>
                </c:pt>
                <c:pt idx="4">
                  <c:v>4.4800000000000004</c:v>
                </c:pt>
                <c:pt idx="5">
                  <c:v>4.47</c:v>
                </c:pt>
                <c:pt idx="6">
                  <c:v>4.46</c:v>
                </c:pt>
                <c:pt idx="7">
                  <c:v>4.45</c:v>
                </c:pt>
                <c:pt idx="8">
                  <c:v>4.45</c:v>
                </c:pt>
                <c:pt idx="9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B-4654-8EA9-2B6AF07E8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931704"/>
        <c:axId val="632927768"/>
      </c:barChart>
      <c:catAx>
        <c:axId val="6329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27768"/>
        <c:crosses val="autoZero"/>
        <c:auto val="1"/>
        <c:lblAlgn val="ctr"/>
        <c:lblOffset val="100"/>
        <c:noMultiLvlLbl val="0"/>
      </c:catAx>
      <c:valAx>
        <c:axId val="63292776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75000"/>
                    <a:satMod val="12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Leikskóli</c:v>
                </c:pt>
                <c:pt idx="1">
                  <c:v>Fjárhagsvandi</c:v>
                </c:pt>
                <c:pt idx="2">
                  <c:v>Tónlistarskóli</c:v>
                </c:pt>
                <c:pt idx="3">
                  <c:v>Útlendingar</c:v>
                </c:pt>
                <c:pt idx="4">
                  <c:v>Framhaldsskóli</c:v>
                </c:pt>
                <c:pt idx="5">
                  <c:v>Almsamg</c:v>
                </c:pt>
                <c:pt idx="6">
                  <c:v>Íbúðir</c:v>
                </c:pt>
                <c:pt idx="7">
                  <c:v>Atvinnurekstur</c:v>
                </c:pt>
                <c:pt idx="8">
                  <c:v>Háskóli</c:v>
                </c:pt>
                <c:pt idx="9">
                  <c:v>Leiguíbúðir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3.98</c:v>
                </c:pt>
                <c:pt idx="1">
                  <c:v>3.87</c:v>
                </c:pt>
                <c:pt idx="2">
                  <c:v>3.81</c:v>
                </c:pt>
                <c:pt idx="3">
                  <c:v>3.75</c:v>
                </c:pt>
                <c:pt idx="4">
                  <c:v>3.73</c:v>
                </c:pt>
                <c:pt idx="5">
                  <c:v>3.7</c:v>
                </c:pt>
                <c:pt idx="6">
                  <c:v>3.66</c:v>
                </c:pt>
                <c:pt idx="7">
                  <c:v>3.64</c:v>
                </c:pt>
                <c:pt idx="8">
                  <c:v>3.53</c:v>
                </c:pt>
                <c:pt idx="9">
                  <c:v>3.37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B-4654-8EA9-2B6AF07E8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931704"/>
        <c:axId val="632927768"/>
      </c:barChart>
      <c:catAx>
        <c:axId val="6329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27768"/>
        <c:crosses val="autoZero"/>
        <c:auto val="1"/>
        <c:lblAlgn val="ctr"/>
        <c:lblOffset val="100"/>
        <c:noMultiLvlLbl val="0"/>
      </c:catAx>
      <c:valAx>
        <c:axId val="632927768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AEF-4E2F-BE0F-51B46F57D30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AEF-4E2F-BE0F-51B46F57D30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AEF-4E2F-BE0F-51B46F57D30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AEF-4E2F-BE0F-51B46F57D30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5AEF-4E2F-BE0F-51B46F57D30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5AEF-4E2F-BE0F-51B46F57D30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5AEF-4E2F-BE0F-51B46F57D30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AEF-4E2F-BE0F-51B46F57D30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AEF-4E2F-BE0F-51B46F57D30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AEF-4E2F-BE0F-51B46F57D307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5AEF-4E2F-BE0F-51B46F57D30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5AEF-4E2F-BE0F-51B46F57D30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9-5AEF-4E2F-BE0F-51B46F57D30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B-5AEF-4E2F-BE0F-51B46F57D30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D-5AEF-4E2F-BE0F-51B46F57D307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F-5AEF-4E2F-BE0F-51B46F57D30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21-5AEF-4E2F-BE0F-51B46F57D307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23-5AEF-4E2F-BE0F-51B46F57D30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25-5AEF-4E2F-BE0F-51B46F57D307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27-5AEF-4E2F-BE0F-51B46F57D30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29-5AEF-4E2F-BE0F-51B46F57D307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2B-5AEF-4E2F-BE0F-51B46F57D30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2D-5AEF-4E2F-BE0F-51B46F57D30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2F-5AEF-4E2F-BE0F-51B46F57D30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31-5AEF-4E2F-BE0F-51B46F57D30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33-5AEF-4E2F-BE0F-51B46F57D30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35-5AEF-4E2F-BE0F-51B46F57D30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37-5AEF-4E2F-BE0F-51B46F57D30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39-5AEF-4E2F-BE0F-51B46F57D30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3B-5AEF-4E2F-BE0F-51B46F57D30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3D-5AEF-4E2F-BE0F-51B46F57D30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3F-5AEF-4E2F-BE0F-51B46F57D307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41-5AEF-4E2F-BE0F-51B46F57D307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43-5AEF-4E2F-BE0F-51B46F57D307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45-5AEF-4E2F-BE0F-51B46F57D307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47-5AEF-4E2F-BE0F-51B46F57D307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49-5AEF-4E2F-BE0F-51B46F57D30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4B-5AEF-4E2F-BE0F-51B46F57D307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4D-5AEF-4E2F-BE0F-51B46F57D307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4F-5AEF-4E2F-BE0F-51B46F57D307}"/>
              </c:ext>
            </c:extLst>
          </c:dPt>
          <c:dLbls>
            <c:dLbl>
              <c:idx val="0"/>
              <c:layout>
                <c:manualLayout>
                  <c:x val="-1.10253583241456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Atvinnuúrval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EF-4E2F-BE0F-51B46F57D307}"/>
                </c:ext>
              </c:extLst>
            </c:dLbl>
            <c:dLbl>
              <c:idx val="1"/>
              <c:layout>
                <c:manualLayout>
                  <c:x val="-1.8317943305444694E-2"/>
                  <c:y val="-2.32901472485963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EF-4E2F-BE0F-51B46F57D307}"/>
                </c:ext>
              </c:extLst>
            </c:dLbl>
            <c:dLbl>
              <c:idx val="2"/>
              <c:layout>
                <c:manualLayout>
                  <c:x val="-1.2552958859272047E-2"/>
                  <c:y val="5.87577163790917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EF-4E2F-BE0F-51B46F57D307}"/>
                </c:ext>
              </c:extLst>
            </c:dLbl>
            <c:dLbl>
              <c:idx val="3"/>
              <c:layout>
                <c:manualLayout>
                  <c:x val="-5.6014075359149375E-3"/>
                  <c:y val="2.48209600642663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Launatekjur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EF-4E2F-BE0F-51B46F57D307}"/>
                </c:ext>
              </c:extLst>
            </c:dLbl>
            <c:dLbl>
              <c:idx val="4"/>
              <c:layout>
                <c:manualLayout>
                  <c:x val="-1.1025358324145534E-2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AEF-4E2F-BE0F-51B46F57D307}"/>
                </c:ext>
              </c:extLst>
            </c:dLbl>
            <c:dLbl>
              <c:idx val="5"/>
              <c:layout>
                <c:manualLayout>
                  <c:x val="-5.2603663695488072E-3"/>
                  <c:y val="-4.5383134067724669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AEF-4E2F-BE0F-51B46F57D307}"/>
                </c:ext>
              </c:extLst>
            </c:dLbl>
            <c:dLbl>
              <c:idx val="6"/>
              <c:layout>
                <c:manualLayout>
                  <c:x val="-1.3230429988974642E-2"/>
                  <c:y val="-1.4699397324709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AEF-4E2F-BE0F-51B46F57D307}"/>
                </c:ext>
              </c:extLst>
            </c:dLbl>
            <c:dLbl>
              <c:idx val="7"/>
              <c:layout>
                <c:manualLayout>
                  <c:x val="-1.0175151478895632E-2"/>
                  <c:y val="2.26114477308789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AEF-4E2F-BE0F-51B46F57D3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AEF-4E2F-BE0F-51B46F57D307}"/>
                </c:ext>
              </c:extLst>
            </c:dLbl>
            <c:dLbl>
              <c:idx val="9"/>
              <c:layout>
                <c:manualLayout>
                  <c:x val="-6.2788162426397065E-3"/>
                  <c:y val="-7.23726565994091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AEF-4E2F-BE0F-51B46F57D307}"/>
                </c:ext>
              </c:extLst>
            </c:dLbl>
            <c:dLbl>
              <c:idx val="10"/>
              <c:layout>
                <c:manualLayout>
                  <c:x val="-8.8202866593165095E-3"/>
                  <c:y val="-1.1759517859767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AEF-4E2F-BE0F-51B46F57D307}"/>
                </c:ext>
              </c:extLst>
            </c:dLbl>
            <c:dLbl>
              <c:idx val="11"/>
              <c:layout>
                <c:manualLayout>
                  <c:x val="-2.0368997461821725E-3"/>
                  <c:y val="-4.499143969758760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AEF-4E2F-BE0F-51B46F57D307}"/>
                </c:ext>
              </c:extLst>
            </c:dLbl>
            <c:dLbl>
              <c:idx val="12"/>
              <c:layout>
                <c:manualLayout>
                  <c:x val="-8.8202866593164279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AEF-4E2F-BE0F-51B46F57D307}"/>
                </c:ext>
              </c:extLst>
            </c:dLbl>
            <c:dLbl>
              <c:idx val="13"/>
              <c:layout>
                <c:manualLayout>
                  <c:x val="-8.8202866593164279E-3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AEF-4E2F-BE0F-51B46F57D307}"/>
                </c:ext>
              </c:extLst>
            </c:dLbl>
            <c:dLbl>
              <c:idx val="14"/>
              <c:layout>
                <c:manualLayout>
                  <c:x val="-1.1025358324145534E-2"/>
                  <c:y val="-8.81963839482583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5AEF-4E2F-BE0F-51B46F57D307}"/>
                </c:ext>
              </c:extLst>
            </c:dLbl>
            <c:dLbl>
              <c:idx val="15"/>
              <c:layout>
                <c:manualLayout>
                  <c:x val="-6.615214994487321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5AEF-4E2F-BE0F-51B46F57D307}"/>
                </c:ext>
              </c:extLst>
            </c:dLbl>
            <c:dLbl>
              <c:idx val="16"/>
              <c:layout>
                <c:manualLayout>
                  <c:x val="-2.2050716648291151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5AEF-4E2F-BE0F-51B46F57D307}"/>
                </c:ext>
              </c:extLst>
            </c:dLbl>
            <c:dLbl>
              <c:idx val="17"/>
              <c:layout>
                <c:manualLayout>
                  <c:x val="-1.1025358324145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Unglingastarf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5AEF-4E2F-BE0F-51B46F57D307}"/>
                </c:ext>
              </c:extLst>
            </c:dLbl>
            <c:dLbl>
              <c:idx val="18"/>
              <c:layout>
                <c:manualLayout>
                  <c:x val="-7.1380957671371087E-3"/>
                  <c:y val="9.040662148650149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Íþróttir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5AEF-4E2F-BE0F-51B46F57D307}"/>
                </c:ext>
              </c:extLst>
            </c:dLbl>
            <c:dLbl>
              <c:idx val="19"/>
              <c:layout>
                <c:manualLayout>
                  <c:x val="-6.7834343192636716E-3"/>
                  <c:y val="-1.1305723865439453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Farsími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5AEF-4E2F-BE0F-51B46F57D307}"/>
                </c:ext>
              </c:extLst>
            </c:dLbl>
            <c:dLbl>
              <c:idx val="20"/>
              <c:layout>
                <c:manualLayout>
                  <c:x val="-8.8202866593164279E-3"/>
                  <c:y val="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5AEF-4E2F-BE0F-51B46F57D307}"/>
                </c:ext>
              </c:extLst>
            </c:dLbl>
            <c:dLbl>
              <c:idx val="21"/>
              <c:layout>
                <c:manualLayout>
                  <c:x val="-8.8202866593164279E-3"/>
                  <c:y val="8.8196383948257583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Náttúra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5AEF-4E2F-BE0F-51B46F57D307}"/>
                </c:ext>
              </c:extLst>
            </c:dLbl>
            <c:dLbl>
              <c:idx val="22"/>
              <c:layout>
                <c:manualLayout>
                  <c:x val="-8.8202866593164279E-3"/>
                  <c:y val="-1.0779433513184648E-16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Umferð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5AEF-4E2F-BE0F-51B46F57D307}"/>
                </c:ext>
              </c:extLst>
            </c:dLbl>
            <c:dLbl>
              <c:idx val="23"/>
              <c:layout>
                <c:manualLayout>
                  <c:x val="-1.7640573318632856E-2"/>
                  <c:y val="-1.46993973247097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5AEF-4E2F-BE0F-51B46F57D30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err="1"/>
                      <a:t>Örugg</a:t>
                    </a:r>
                    <a:r>
                      <a:rPr lang="en-US" baseline="0"/>
                      <a:t> </a:t>
                    </a:r>
                    <a:r>
                      <a:rPr lang="en-US" baseline="0" err="1"/>
                      <a:t>umferð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5AEF-4E2F-BE0F-51B46F57D307}"/>
                </c:ext>
              </c:extLst>
            </c:dLbl>
            <c:dLbl>
              <c:idx val="25"/>
              <c:layout>
                <c:manualLayout>
                  <c:x val="-9.8386504063651039E-3"/>
                  <c:y val="3.164890510740888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Mannlíf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5AEF-4E2F-BE0F-51B46F57D307}"/>
                </c:ext>
              </c:extLst>
            </c:dLbl>
            <c:dLbl>
              <c:idx val="26"/>
              <c:layout>
                <c:manualLayout>
                  <c:x val="-1.5603768384709392E-2"/>
                  <c:y val="-1.7185412447050127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Öryggi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5AEF-4E2F-BE0F-51B46F57D307}"/>
                </c:ext>
              </c:extLst>
            </c:dLbl>
            <c:dLbl>
              <c:idx val="27"/>
              <c:layout>
                <c:manualLayout>
                  <c:x val="-1.1025358324145534E-2"/>
                  <c:y val="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Menning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5AEF-4E2F-BE0F-51B46F57D307}"/>
                </c:ext>
              </c:extLst>
            </c:dLbl>
            <c:dLbl>
              <c:idx val="28"/>
              <c:layout>
                <c:manualLayout>
                  <c:x val="-8.8202866593164279E-3"/>
                  <c:y val="-5.879758929883929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Fatlaðir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5AEF-4E2F-BE0F-51B46F57D307}"/>
                </c:ext>
              </c:extLst>
            </c:dLbl>
            <c:dLbl>
              <c:idx val="29"/>
              <c:layout>
                <c:manualLayout>
                  <c:x val="5.4148630921350615E-3"/>
                  <c:y val="-3.622460752224111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5AEF-4E2F-BE0F-51B46F57D307}"/>
                </c:ext>
              </c:extLst>
            </c:dLbl>
            <c:dLbl>
              <c:idx val="30"/>
              <c:layout>
                <c:manualLayout>
                  <c:x val="-6.61521499448740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Útlendingar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5AEF-4E2F-BE0F-51B46F57D307}"/>
                </c:ext>
              </c:extLst>
            </c:dLbl>
            <c:dLbl>
              <c:idx val="31"/>
              <c:layout>
                <c:manualLayout>
                  <c:x val="-9.3294922359054115E-3"/>
                  <c:y val="4.97612088685302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Atvinnulausir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5AEF-4E2F-BE0F-51B46F57D307}"/>
                </c:ext>
              </c:extLst>
            </c:dLbl>
            <c:dLbl>
              <c:idx val="32"/>
              <c:layout>
                <c:manualLayout>
                  <c:x val="-4.7510746669174129E-3"/>
                  <c:y val="-3.3936756314825417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Skipulagsmál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5AEF-4E2F-BE0F-51B46F57D307}"/>
                </c:ext>
              </c:extLst>
            </c:dLbl>
            <c:dLbl>
              <c:idx val="33"/>
              <c:layout>
                <c:manualLayout>
                  <c:x val="-9.6932338714501801E-3"/>
                  <c:y val="-7.016136383706819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Tónlistarskóli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5AEF-4E2F-BE0F-51B46F57D307}"/>
                </c:ext>
              </c:extLst>
            </c:dLbl>
            <c:dLbl>
              <c:idx val="34"/>
              <c:layout>
                <c:manualLayout>
                  <c:x val="-1.1025358324145576E-2"/>
                  <c:y val="-2.9398794649419442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Dvalarheimili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5AEF-4E2F-BE0F-51B46F57D307}"/>
                </c:ext>
              </c:extLst>
            </c:dLbl>
            <c:dLbl>
              <c:idx val="35"/>
              <c:layout>
                <c:manualLayout>
                  <c:x val="-1.1025358324145616E-2"/>
                  <c:y val="2.9398794649418297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Rafmagn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5AEF-4E2F-BE0F-51B46F57D307}"/>
                </c:ext>
              </c:extLst>
            </c:dLbl>
            <c:dLbl>
              <c:idx val="36"/>
              <c:layout>
                <c:manualLayout>
                  <c:x val="-1.6972206079666485E-2"/>
                  <c:y val="8.1447502983998925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Umhverfismál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5AEF-4E2F-BE0F-51B46F57D307}"/>
                </c:ext>
              </c:extLst>
            </c:dLbl>
            <c:dLbl>
              <c:idx val="37"/>
              <c:layout>
                <c:manualLayout>
                  <c:x val="-6.615214994487321E-3"/>
                  <c:y val="-8.819638394825812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Loftgæði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5AEF-4E2F-BE0F-51B46F57D307}"/>
                </c:ext>
              </c:extLst>
            </c:dLbl>
            <c:dLbl>
              <c:idx val="38"/>
              <c:layout>
                <c:manualLayout>
                  <c:x val="-2.036899746182048E-3"/>
                  <c:y val="-1.5824452553704859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Umgengni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5AEF-4E2F-BE0F-51B46F57D307}"/>
                </c:ext>
              </c:extLst>
            </c:dLbl>
            <c:dLbl>
              <c:idx val="39"/>
              <c:layout>
                <c:manualLayout>
                  <c:x val="7.9701347286198973E-3"/>
                  <c:y val="-1.1305723865439495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Sorpmál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5AEF-4E2F-BE0F-51B46F57D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Sheet1!$A$2:$A$41</c:f>
              <c:numCache>
                <c:formatCode>General</c:formatCode>
                <c:ptCount val="40"/>
                <c:pt idx="0">
                  <c:v>-0.75261893124544743</c:v>
                </c:pt>
                <c:pt idx="1">
                  <c:v>-0.70767826351557028</c:v>
                </c:pt>
                <c:pt idx="2">
                  <c:v>-0.73584413183629138</c:v>
                </c:pt>
                <c:pt idx="3">
                  <c:v>-0.62810603021429401</c:v>
                </c:pt>
                <c:pt idx="4">
                  <c:v>-0.88451567320213131</c:v>
                </c:pt>
                <c:pt idx="5">
                  <c:v>-0.54177635435532912</c:v>
                </c:pt>
                <c:pt idx="6">
                  <c:v>-0.19628565930123854</c:v>
                </c:pt>
                <c:pt idx="7">
                  <c:v>-0.74245218740749674</c:v>
                </c:pt>
                <c:pt idx="8">
                  <c:v>-0.61118339652300602</c:v>
                </c:pt>
                <c:pt idx="9">
                  <c:v>-0.50720421262467141</c:v>
                </c:pt>
                <c:pt idx="10">
                  <c:v>-0.8346858600410294</c:v>
                </c:pt>
                <c:pt idx="11">
                  <c:v>-0.61538842672253224</c:v>
                </c:pt>
                <c:pt idx="12">
                  <c:v>-0.88711532349899924</c:v>
                </c:pt>
                <c:pt idx="13">
                  <c:v>-0.61711831614405233</c:v>
                </c:pt>
                <c:pt idx="14">
                  <c:v>-1.0520182574095251</c:v>
                </c:pt>
                <c:pt idx="15">
                  <c:v>-1.0104977036273319</c:v>
                </c:pt>
                <c:pt idx="16">
                  <c:v>-1.0166850072252358</c:v>
                </c:pt>
                <c:pt idx="17">
                  <c:v>-0.96794399643751738</c:v>
                </c:pt>
                <c:pt idx="18">
                  <c:v>-0.67640346185733735</c:v>
                </c:pt>
                <c:pt idx="19">
                  <c:v>-0.74978581312794512</c:v>
                </c:pt>
                <c:pt idx="20">
                  <c:v>-0.61375899567996672</c:v>
                </c:pt>
                <c:pt idx="21">
                  <c:v>-0.58854812371761112</c:v>
                </c:pt>
                <c:pt idx="22">
                  <c:v>-0.32868390862889107</c:v>
                </c:pt>
                <c:pt idx="23">
                  <c:v>-0.32748521037437195</c:v>
                </c:pt>
                <c:pt idx="24">
                  <c:v>-0.6335190282312908</c:v>
                </c:pt>
                <c:pt idx="25">
                  <c:v>-0.34416081047749447</c:v>
                </c:pt>
                <c:pt idx="26">
                  <c:v>-0.36620808757405943</c:v>
                </c:pt>
                <c:pt idx="27">
                  <c:v>-0.61895670065356123</c:v>
                </c:pt>
                <c:pt idx="28">
                  <c:v>-1.5061390552588043</c:v>
                </c:pt>
                <c:pt idx="29">
                  <c:v>-1.2904362429786165</c:v>
                </c:pt>
                <c:pt idx="30">
                  <c:v>-0.32254753310283935</c:v>
                </c:pt>
                <c:pt idx="31">
                  <c:v>-0.51839692955759187</c:v>
                </c:pt>
                <c:pt idx="32">
                  <c:v>-0.78834178190950643</c:v>
                </c:pt>
                <c:pt idx="33">
                  <c:v>-1.2073071343742772</c:v>
                </c:pt>
                <c:pt idx="34">
                  <c:v>-1.4004081120959917</c:v>
                </c:pt>
                <c:pt idx="35">
                  <c:v>-0.89398378457603567</c:v>
                </c:pt>
                <c:pt idx="36">
                  <c:v>-0.64157335497122681</c:v>
                </c:pt>
                <c:pt idx="37">
                  <c:v>-0.3440914015035057</c:v>
                </c:pt>
                <c:pt idx="38">
                  <c:v>-0.49725616369888703</c:v>
                </c:pt>
                <c:pt idx="39">
                  <c:v>-0.67047453512913169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-6.2256702025198507E-4</c:v>
                </c:pt>
                <c:pt idx="1">
                  <c:v>-0.44709744541799212</c:v>
                </c:pt>
                <c:pt idx="2">
                  <c:v>-0.13398744315015199</c:v>
                </c:pt>
                <c:pt idx="3">
                  <c:v>9.4250480173760476E-2</c:v>
                </c:pt>
                <c:pt idx="4">
                  <c:v>-0.22472777215308826</c:v>
                </c:pt>
                <c:pt idx="5">
                  <c:v>-0.1222771364298012</c:v>
                </c:pt>
                <c:pt idx="6">
                  <c:v>0.2476382323085029</c:v>
                </c:pt>
                <c:pt idx="7">
                  <c:v>-9.3307140547857159E-2</c:v>
                </c:pt>
                <c:pt idx="8">
                  <c:v>0.55142606656071935</c:v>
                </c:pt>
                <c:pt idx="9">
                  <c:v>-0.52062663150636324</c:v>
                </c:pt>
                <c:pt idx="10">
                  <c:v>5.6544223046960163E-2</c:v>
                </c:pt>
                <c:pt idx="11">
                  <c:v>0.46916404174465764</c:v>
                </c:pt>
                <c:pt idx="12">
                  <c:v>0.66603394138544392</c:v>
                </c:pt>
                <c:pt idx="13">
                  <c:v>0.65331607912370782</c:v>
                </c:pt>
                <c:pt idx="14">
                  <c:v>-7.2171132653541026E-2</c:v>
                </c:pt>
                <c:pt idx="15">
                  <c:v>-0.28337810758272886</c:v>
                </c:pt>
                <c:pt idx="16">
                  <c:v>-0.21525269718891593</c:v>
                </c:pt>
                <c:pt idx="17">
                  <c:v>0.12539803909601499</c:v>
                </c:pt>
                <c:pt idx="18">
                  <c:v>7.9062971710945895E-2</c:v>
                </c:pt>
                <c:pt idx="19">
                  <c:v>0.30709823740521491</c:v>
                </c:pt>
                <c:pt idx="20">
                  <c:v>0.40356251883097283</c:v>
                </c:pt>
                <c:pt idx="21">
                  <c:v>-0.44333211878302059</c:v>
                </c:pt>
                <c:pt idx="22">
                  <c:v>-0.35742806736166788</c:v>
                </c:pt>
                <c:pt idx="23">
                  <c:v>0.18003935817887573</c:v>
                </c:pt>
                <c:pt idx="24">
                  <c:v>0.17695896722029891</c:v>
                </c:pt>
                <c:pt idx="25">
                  <c:v>6.0008074283404156E-3</c:v>
                </c:pt>
                <c:pt idx="26">
                  <c:v>1.5508796490491861E-2</c:v>
                </c:pt>
                <c:pt idx="27">
                  <c:v>-4.736970763364079E-2</c:v>
                </c:pt>
                <c:pt idx="28">
                  <c:v>7.8628996100405857E-2</c:v>
                </c:pt>
                <c:pt idx="29">
                  <c:v>0.17682288787523293</c:v>
                </c:pt>
                <c:pt idx="30">
                  <c:v>-0.2701751313148324</c:v>
                </c:pt>
                <c:pt idx="31">
                  <c:v>-2.8954244597833689E-2</c:v>
                </c:pt>
                <c:pt idx="32">
                  <c:v>0.36490535026952742</c:v>
                </c:pt>
                <c:pt idx="33">
                  <c:v>-0.41737956810631083</c:v>
                </c:pt>
                <c:pt idx="34">
                  <c:v>0.30648991793468605</c:v>
                </c:pt>
                <c:pt idx="35">
                  <c:v>0.33684147166021017</c:v>
                </c:pt>
                <c:pt idx="36">
                  <c:v>0.27558490403883518</c:v>
                </c:pt>
                <c:pt idx="37">
                  <c:v>0.23356100026250282</c:v>
                </c:pt>
                <c:pt idx="38">
                  <c:v>0.28206800025085199</c:v>
                </c:pt>
                <c:pt idx="39">
                  <c:v>0.29043054250922351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5AEF-4E2F-BE0F-51B46F57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Minna &lt;-------------------------------------Mikilvægi</a:t>
                </a:r>
                <a:r>
                  <a:rPr lang="is-IS" b="1" baseline="0"/>
                  <a:t> --------------------------------------------&gt; Meira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Verri &lt;-------------------------------Staða------------------------&gt;</a:t>
                </a:r>
                <a:r>
                  <a:rPr lang="is-IS" b="1" baseline="0"/>
                  <a:t> Betri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AEF-4E2F-BE0F-51B46F57D30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AEF-4E2F-BE0F-51B46F57D30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AEF-4E2F-BE0F-51B46F57D30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AEF-4E2F-BE0F-51B46F57D30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5AEF-4E2F-BE0F-51B46F57D30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5AEF-4E2F-BE0F-51B46F57D30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5AEF-4E2F-BE0F-51B46F57D30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AEF-4E2F-BE0F-51B46F57D30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AEF-4E2F-BE0F-51B46F57D30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AEF-4E2F-BE0F-51B46F57D307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5AEF-4E2F-BE0F-51B46F57D30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5AEF-4E2F-BE0F-51B46F57D30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9-5AEF-4E2F-BE0F-51B46F57D30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B-5AEF-4E2F-BE0F-51B46F57D30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D-5AEF-4E2F-BE0F-51B46F57D307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F-5AEF-4E2F-BE0F-51B46F57D30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21-5AEF-4E2F-BE0F-51B46F57D307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23-5AEF-4E2F-BE0F-51B46F57D30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25-5AEF-4E2F-BE0F-51B46F57D307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27-5AEF-4E2F-BE0F-51B46F57D30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29-5AEF-4E2F-BE0F-51B46F57D307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2B-5AEF-4E2F-BE0F-51B46F57D30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2D-5AEF-4E2F-BE0F-51B46F57D30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2F-5AEF-4E2F-BE0F-51B46F57D30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31-5AEF-4E2F-BE0F-51B46F57D30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33-5AEF-4E2F-BE0F-51B46F57D30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35-5AEF-4E2F-BE0F-51B46F57D30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37-5AEF-4E2F-BE0F-51B46F57D30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39-5AEF-4E2F-BE0F-51B46F57D30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3B-5AEF-4E2F-BE0F-51B46F57D30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3D-5AEF-4E2F-BE0F-51B46F57D30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3F-5AEF-4E2F-BE0F-51B46F57D307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41-5AEF-4E2F-BE0F-51B46F57D307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43-5AEF-4E2F-BE0F-51B46F57D307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45-5AEF-4E2F-BE0F-51B46F57D307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47-5AEF-4E2F-BE0F-51B46F57D307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49-5AEF-4E2F-BE0F-51B46F57D30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4B-5AEF-4E2F-BE0F-51B46F57D307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4D-5AEF-4E2F-BE0F-51B46F57D307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4F-5AEF-4E2F-BE0F-51B46F57D307}"/>
              </c:ext>
            </c:extLst>
          </c:dPt>
          <c:dLbls>
            <c:dLbl>
              <c:idx val="0"/>
              <c:layout>
                <c:manualLayout>
                  <c:x val="-1.10253583241456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EF-4E2F-BE0F-51B46F57D307}"/>
                </c:ext>
              </c:extLst>
            </c:dLbl>
            <c:dLbl>
              <c:idx val="1"/>
              <c:layout>
                <c:manualLayout>
                  <c:x val="-1.3230429988974722E-2"/>
                  <c:y val="-2.939879464941991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EF-4E2F-BE0F-51B46F57D307}"/>
                </c:ext>
              </c:extLst>
            </c:dLbl>
            <c:dLbl>
              <c:idx val="2"/>
              <c:layout>
                <c:manualLayout>
                  <c:x val="-1.7640573318632814E-2"/>
                  <c:y val="-2.35190357195355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EF-4E2F-BE0F-51B46F57D307}"/>
                </c:ext>
              </c:extLst>
            </c:dLbl>
            <c:dLbl>
              <c:idx val="3"/>
              <c:layout>
                <c:manualLayout>
                  <c:x val="-2.4255788313120256E-2"/>
                  <c:y val="-3.82184330442452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Launatekjur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EF-4E2F-BE0F-51B46F57D307}"/>
                </c:ext>
              </c:extLst>
            </c:dLbl>
            <c:dLbl>
              <c:idx val="4"/>
              <c:layout>
                <c:manualLayout>
                  <c:x val="-1.1025358324145534E-2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AEF-4E2F-BE0F-51B46F57D307}"/>
                </c:ext>
              </c:extLst>
            </c:dLbl>
            <c:dLbl>
              <c:idx val="5"/>
              <c:layout>
                <c:manualLayout>
                  <c:x val="-1.5435501653803748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AEF-4E2F-BE0F-51B46F57D307}"/>
                </c:ext>
              </c:extLst>
            </c:dLbl>
            <c:dLbl>
              <c:idx val="6"/>
              <c:layout>
                <c:manualLayout>
                  <c:x val="-1.3230429988974642E-2"/>
                  <c:y val="-1.4699397324709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AEF-4E2F-BE0F-51B46F57D3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AEF-4E2F-BE0F-51B46F57D3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AEF-4E2F-BE0F-51B46F57D307}"/>
                </c:ext>
              </c:extLst>
            </c:dLbl>
            <c:dLbl>
              <c:idx val="9"/>
              <c:layout>
                <c:manualLayout>
                  <c:x val="-1.9845644983462002E-2"/>
                  <c:y val="-1.17595178597678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AEF-4E2F-BE0F-51B46F57D307}"/>
                </c:ext>
              </c:extLst>
            </c:dLbl>
            <c:dLbl>
              <c:idx val="10"/>
              <c:layout>
                <c:manualLayout>
                  <c:x val="-8.8202866593165095E-3"/>
                  <c:y val="-1.1759517859767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AEF-4E2F-BE0F-51B46F57D307}"/>
                </c:ext>
              </c:extLst>
            </c:dLbl>
            <c:dLbl>
              <c:idx val="11"/>
              <c:layout>
                <c:manualLayout>
                  <c:x val="-8.8202866593164678E-3"/>
                  <c:y val="1.76392767896515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AEF-4E2F-BE0F-51B46F57D307}"/>
                </c:ext>
              </c:extLst>
            </c:dLbl>
            <c:dLbl>
              <c:idx val="12"/>
              <c:layout>
                <c:manualLayout>
                  <c:x val="-8.8202866593164279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AEF-4E2F-BE0F-51B46F57D307}"/>
                </c:ext>
              </c:extLst>
            </c:dLbl>
            <c:dLbl>
              <c:idx val="13"/>
              <c:layout>
                <c:manualLayout>
                  <c:x val="-8.8202866593164279E-3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AEF-4E2F-BE0F-51B46F57D307}"/>
                </c:ext>
              </c:extLst>
            </c:dLbl>
            <c:dLbl>
              <c:idx val="14"/>
              <c:layout>
                <c:manualLayout>
                  <c:x val="-1.1025358324145534E-2"/>
                  <c:y val="-8.81963839482583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5AEF-4E2F-BE0F-51B46F57D307}"/>
                </c:ext>
              </c:extLst>
            </c:dLbl>
            <c:dLbl>
              <c:idx val="15"/>
              <c:layout>
                <c:manualLayout>
                  <c:x val="-6.615214994487321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5AEF-4E2F-BE0F-51B46F57D307}"/>
                </c:ext>
              </c:extLst>
            </c:dLbl>
            <c:dLbl>
              <c:idx val="16"/>
              <c:layout>
                <c:manualLayout>
                  <c:x val="-2.2050716648291151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5AEF-4E2F-BE0F-51B46F57D307}"/>
                </c:ext>
              </c:extLst>
            </c:dLbl>
            <c:dLbl>
              <c:idx val="17"/>
              <c:layout>
                <c:manualLayout>
                  <c:x val="-1.1025358324145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 gæði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5AEF-4E2F-BE0F-51B46F57D307}"/>
                </c:ext>
              </c:extLst>
            </c:dLbl>
            <c:dLbl>
              <c:idx val="18"/>
              <c:layout>
                <c:manualLayout>
                  <c:x val="-7.4972436604189632E-2"/>
                  <c:y val="-2.93987946494193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5AEF-4E2F-BE0F-51B46F57D30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Íþróttir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5AEF-4E2F-BE0F-51B46F57D307}"/>
                </c:ext>
              </c:extLst>
            </c:dLbl>
            <c:dLbl>
              <c:idx val="20"/>
              <c:layout>
                <c:manualLayout>
                  <c:x val="-8.8202866593164279E-3"/>
                  <c:y val="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5AEF-4E2F-BE0F-51B46F57D307}"/>
                </c:ext>
              </c:extLst>
            </c:dLbl>
            <c:dLbl>
              <c:idx val="21"/>
              <c:layout>
                <c:manualLayout>
                  <c:x val="-8.8202866593164279E-3"/>
                  <c:y val="8.81963839482575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5AEF-4E2F-BE0F-51B46F57D307}"/>
                </c:ext>
              </c:extLst>
            </c:dLbl>
            <c:dLbl>
              <c:idx val="22"/>
              <c:layout>
                <c:manualLayout>
                  <c:x val="-8.8202866593164279E-3"/>
                  <c:y val="-1.0779433513184648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5AEF-4E2F-BE0F-51B46F57D307}"/>
                </c:ext>
              </c:extLst>
            </c:dLbl>
            <c:dLbl>
              <c:idx val="23"/>
              <c:layout>
                <c:manualLayout>
                  <c:x val="-1.7640573318632856E-2"/>
                  <c:y val="-1.46993973247097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5AEF-4E2F-BE0F-51B46F57D30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5AEF-4E2F-BE0F-51B46F57D307}"/>
                </c:ext>
              </c:extLst>
            </c:dLbl>
            <c:dLbl>
              <c:idx val="25"/>
              <c:layout>
                <c:manualLayout>
                  <c:x val="-1.3230429988974642E-2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 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5AEF-4E2F-BE0F-51B46F57D307}"/>
                </c:ext>
              </c:extLst>
            </c:dLbl>
            <c:dLbl>
              <c:idx val="26"/>
              <c:layout>
                <c:manualLayout>
                  <c:x val="-8.8202866593164279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5AEF-4E2F-BE0F-51B46F57D307}"/>
                </c:ext>
              </c:extLst>
            </c:dLbl>
            <c:dLbl>
              <c:idx val="27"/>
              <c:layout>
                <c:manualLayout>
                  <c:x val="-1.1025358324145534E-2"/>
                  <c:y val="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5AEF-4E2F-BE0F-51B46F57D307}"/>
                </c:ext>
              </c:extLst>
            </c:dLbl>
            <c:dLbl>
              <c:idx val="28"/>
              <c:layout>
                <c:manualLayout>
                  <c:x val="-8.8202866593164279E-3"/>
                  <c:y val="-5.87975892988392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5AEF-4E2F-BE0F-51B46F57D307}"/>
                </c:ext>
              </c:extLst>
            </c:dLbl>
            <c:dLbl>
              <c:idx val="29"/>
              <c:layout>
                <c:manualLayout>
                  <c:x val="-5.7331863285556783E-2"/>
                  <c:y val="-3.52785535793032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5AEF-4E2F-BE0F-51B46F57D307}"/>
                </c:ext>
              </c:extLst>
            </c:dLbl>
            <c:dLbl>
              <c:idx val="30"/>
              <c:layout>
                <c:manualLayout>
                  <c:x val="-6.61521499448740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5AEF-4E2F-BE0F-51B46F57D307}"/>
                </c:ext>
              </c:extLst>
            </c:dLbl>
            <c:dLbl>
              <c:idx val="31"/>
              <c:layout>
                <c:manualLayout>
                  <c:x val="-1.1025358324145534E-2"/>
                  <c:y val="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Atvinnulausir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5AEF-4E2F-BE0F-51B46F57D307}"/>
                </c:ext>
              </c:extLst>
            </c:dLbl>
            <c:dLbl>
              <c:idx val="32"/>
              <c:layout>
                <c:manualLayout>
                  <c:x val="-1.3230429988974722E-2"/>
                  <c:y val="-1.4699397324709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5AEF-4E2F-BE0F-51B46F57D307}"/>
                </c:ext>
              </c:extLst>
            </c:dLbl>
            <c:dLbl>
              <c:idx val="33"/>
              <c:layout>
                <c:manualLayout>
                  <c:x val="-0.13009922822491732"/>
                  <c:y val="-4.99779509040129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5AEF-4E2F-BE0F-51B46F57D307}"/>
                </c:ext>
              </c:extLst>
            </c:dLbl>
            <c:dLbl>
              <c:idx val="34"/>
              <c:layout>
                <c:manualLayout>
                  <c:x val="-1.1025358324145576E-2"/>
                  <c:y val="-2.939879464941944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Barnafólk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5AEF-4E2F-BE0F-51B46F57D307}"/>
                </c:ext>
              </c:extLst>
            </c:dLbl>
            <c:dLbl>
              <c:idx val="35"/>
              <c:layout>
                <c:manualLayout>
                  <c:x val="-1.1025358324145616E-2"/>
                  <c:y val="2.93987946494182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5AEF-4E2F-BE0F-51B46F57D307}"/>
                </c:ext>
              </c:extLst>
            </c:dLbl>
            <c:dLbl>
              <c:idx val="36"/>
              <c:layout>
                <c:manualLayout>
                  <c:x val="-6.6152149944873215E-2"/>
                  <c:y val="3.52785535793031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5AEF-4E2F-BE0F-51B46F57D307}"/>
                </c:ext>
              </c:extLst>
            </c:dLbl>
            <c:dLbl>
              <c:idx val="37"/>
              <c:layout>
                <c:manualLayout>
                  <c:x val="-6.615214994487321E-3"/>
                  <c:y val="-8.81963839482581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Bókasöfn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5AEF-4E2F-BE0F-51B46F57D307}"/>
                </c:ext>
              </c:extLst>
            </c:dLbl>
            <c:dLbl>
              <c:idx val="38"/>
              <c:layout>
                <c:manualLayout>
                  <c:x val="-8.8202866593165095E-3"/>
                  <c:y val="2.93987946494188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Félagsheimili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5AEF-4E2F-BE0F-51B46F57D307}"/>
                </c:ext>
              </c:extLst>
            </c:dLbl>
            <c:dLbl>
              <c:idx val="39"/>
              <c:layout>
                <c:manualLayout>
                  <c:x val="-2.2050716648291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Elliheimili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5AEF-4E2F-BE0F-51B46F57D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Sheet1!$A$2:$A$41</c:f>
              <c:numCache>
                <c:formatCode>General</c:formatCode>
                <c:ptCount val="40"/>
                <c:pt idx="0">
                  <c:v>9.4191630825541495E-2</c:v>
                </c:pt>
                <c:pt idx="1">
                  <c:v>-2.8777477320366174E-2</c:v>
                </c:pt>
                <c:pt idx="2">
                  <c:v>-0.28144458284474894</c:v>
                </c:pt>
                <c:pt idx="3">
                  <c:v>-0.16222659885176682</c:v>
                </c:pt>
                <c:pt idx="4">
                  <c:v>-0.29370058318527059</c:v>
                </c:pt>
                <c:pt idx="5">
                  <c:v>-0.24949261712240212</c:v>
                </c:pt>
                <c:pt idx="6">
                  <c:v>-7.7916774581127779E-2</c:v>
                </c:pt>
                <c:pt idx="7">
                  <c:v>0.29838709677419351</c:v>
                </c:pt>
                <c:pt idx="8">
                  <c:v>4.9416089965397703E-2</c:v>
                </c:pt>
                <c:pt idx="9">
                  <c:v>-0.26579085681502912</c:v>
                </c:pt>
                <c:pt idx="10">
                  <c:v>-0.39187248180346801</c:v>
                </c:pt>
                <c:pt idx="11">
                  <c:v>-0.2761564840692845</c:v>
                </c:pt>
                <c:pt idx="12">
                  <c:v>-0.31281565644444465</c:v>
                </c:pt>
                <c:pt idx="13">
                  <c:v>-0.43462304750403691</c:v>
                </c:pt>
                <c:pt idx="14">
                  <c:v>-7.3313779354835518E-3</c:v>
                </c:pt>
                <c:pt idx="15">
                  <c:v>0.10615153746511652</c:v>
                </c:pt>
                <c:pt idx="16">
                  <c:v>0.10769119351100809</c:v>
                </c:pt>
                <c:pt idx="17">
                  <c:v>0.19174651567944245</c:v>
                </c:pt>
                <c:pt idx="18">
                  <c:v>-0.10620629370629375</c:v>
                </c:pt>
                <c:pt idx="19">
                  <c:v>0.25231481481481488</c:v>
                </c:pt>
                <c:pt idx="20">
                  <c:v>-0.11166378316032333</c:v>
                </c:pt>
                <c:pt idx="21">
                  <c:v>-8.671973160829527E-2</c:v>
                </c:pt>
                <c:pt idx="22">
                  <c:v>-4.8568829593532925E-2</c:v>
                </c:pt>
                <c:pt idx="23">
                  <c:v>-9.8197161821634182E-2</c:v>
                </c:pt>
                <c:pt idx="24">
                  <c:v>-0.22038885978612699</c:v>
                </c:pt>
                <c:pt idx="25">
                  <c:v>-7.2579795366164213E-2</c:v>
                </c:pt>
                <c:pt idx="26">
                  <c:v>-9.6662830567318281E-2</c:v>
                </c:pt>
                <c:pt idx="27">
                  <c:v>6.5085029988452447E-2</c:v>
                </c:pt>
                <c:pt idx="28">
                  <c:v>-0.33812544051162829</c:v>
                </c:pt>
                <c:pt idx="29">
                  <c:v>8.90874063352598E-2</c:v>
                </c:pt>
                <c:pt idx="30">
                  <c:v>2.7258566644860149E-2</c:v>
                </c:pt>
                <c:pt idx="31">
                  <c:v>-0.20584159859976658</c:v>
                </c:pt>
                <c:pt idx="32">
                  <c:v>-0.16807951997674442</c:v>
                </c:pt>
                <c:pt idx="33">
                  <c:v>-0.32472052282366581</c:v>
                </c:pt>
                <c:pt idx="34">
                  <c:v>-0.2754629629629628</c:v>
                </c:pt>
                <c:pt idx="35">
                  <c:v>-0.20675505077777778</c:v>
                </c:pt>
                <c:pt idx="36">
                  <c:v>-0.10364057214814837</c:v>
                </c:pt>
                <c:pt idx="37">
                  <c:v>-0.24682080924855487</c:v>
                </c:pt>
                <c:pt idx="38">
                  <c:v>-0.31937154457505779</c:v>
                </c:pt>
                <c:pt idx="39">
                  <c:v>0.16196811367247399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0.300741918036036</c:v>
                </c:pt>
                <c:pt idx="1">
                  <c:v>7.5170766880495954E-2</c:v>
                </c:pt>
                <c:pt idx="2">
                  <c:v>1.9486534418447388E-2</c:v>
                </c:pt>
                <c:pt idx="3">
                  <c:v>0.12729623950958313</c:v>
                </c:pt>
                <c:pt idx="4">
                  <c:v>0.15261326344141102</c:v>
                </c:pt>
                <c:pt idx="5">
                  <c:v>-8.643366821871723E-3</c:v>
                </c:pt>
                <c:pt idx="6">
                  <c:v>-9.0497737615384599E-2</c:v>
                </c:pt>
                <c:pt idx="7">
                  <c:v>0.12817965029729717</c:v>
                </c:pt>
                <c:pt idx="8">
                  <c:v>0.18616385576749428</c:v>
                </c:pt>
                <c:pt idx="9">
                  <c:v>0.11848357060864645</c:v>
                </c:pt>
                <c:pt idx="10">
                  <c:v>-0.14419707285941019</c:v>
                </c:pt>
                <c:pt idx="11">
                  <c:v>0.10045146726862297</c:v>
                </c:pt>
                <c:pt idx="12">
                  <c:v>-6.7712070118376655E-2</c:v>
                </c:pt>
                <c:pt idx="13">
                  <c:v>0.11997078788261861</c:v>
                </c:pt>
                <c:pt idx="14">
                  <c:v>0.32161484116386108</c:v>
                </c:pt>
                <c:pt idx="15">
                  <c:v>0.10004151109132442</c:v>
                </c:pt>
                <c:pt idx="16">
                  <c:v>-1.1273141056882707E-2</c:v>
                </c:pt>
                <c:pt idx="17">
                  <c:v>-3.7684305357308379E-2</c:v>
                </c:pt>
                <c:pt idx="18">
                  <c:v>-8.7134318695501811E-2</c:v>
                </c:pt>
                <c:pt idx="19">
                  <c:v>0.26660019981355942</c:v>
                </c:pt>
                <c:pt idx="20">
                  <c:v>-1.6968325850678312E-2</c:v>
                </c:pt>
                <c:pt idx="21">
                  <c:v>1.2890547108720174E-2</c:v>
                </c:pt>
                <c:pt idx="22">
                  <c:v>-0.11207639734498365</c:v>
                </c:pt>
                <c:pt idx="23">
                  <c:v>4.9382716291806794E-2</c:v>
                </c:pt>
                <c:pt idx="24">
                  <c:v>0.10768874525984273</c:v>
                </c:pt>
                <c:pt idx="25">
                  <c:v>0.13620012026500561</c:v>
                </c:pt>
                <c:pt idx="26">
                  <c:v>9.8459700083521895E-2</c:v>
                </c:pt>
                <c:pt idx="27">
                  <c:v>-3.0142078934536798E-2</c:v>
                </c:pt>
                <c:pt idx="28">
                  <c:v>0.26573426546153822</c:v>
                </c:pt>
                <c:pt idx="29">
                  <c:v>-5.6806718571431603E-3</c:v>
                </c:pt>
                <c:pt idx="30">
                  <c:v>-6.8155604608996612E-2</c:v>
                </c:pt>
                <c:pt idx="31">
                  <c:v>-3.0174498222606871E-2</c:v>
                </c:pt>
                <c:pt idx="32">
                  <c:v>1.3824884631336243E-2</c:v>
                </c:pt>
                <c:pt idx="33">
                  <c:v>0.11113122827346444</c:v>
                </c:pt>
                <c:pt idx="34">
                  <c:v>0.38812723676463845</c:v>
                </c:pt>
                <c:pt idx="35">
                  <c:v>-0.22609871570114937</c:v>
                </c:pt>
                <c:pt idx="36">
                  <c:v>-0.11313253817984004</c:v>
                </c:pt>
                <c:pt idx="37">
                  <c:v>-2.9169243151927038E-2</c:v>
                </c:pt>
                <c:pt idx="38">
                  <c:v>-9.3956117798626781E-2</c:v>
                </c:pt>
                <c:pt idx="39">
                  <c:v>-1.2989634860411936E-2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5AEF-4E2F-BE0F-51B46F57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Minna &lt;-------------------------------------Mikilvægi</a:t>
                </a:r>
                <a:r>
                  <a:rPr lang="is-IS" b="1" baseline="0"/>
                  <a:t> --------------------------------------------&gt; Meira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ax val="0.4"/>
          <c:min val="-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Verri &lt;-------------------------------Staða------------------------&gt;</a:t>
                </a:r>
                <a:r>
                  <a:rPr lang="is-IS" b="1" baseline="0"/>
                  <a:t> Betri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F-4353-B089-A62294D38B91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F-4353-B089-A62294D38B91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BF-4353-B089-A62294D38B91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BF-4353-B089-A62294D38B91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BF-4353-B089-A62294D38B91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BF-4353-B089-A62294D38B91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BF-4353-B089-A62294D38B91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BF-4353-B089-A62294D38B91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BF-4353-B089-A62294D38B91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BF-4353-B089-A62294D38B91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BBF-4353-B089-A62294D38B91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BBF-4353-B089-A62294D38B91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BBF-4353-B089-A62294D38B91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1BBF-4353-B089-A62294D38B91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1BBF-4353-B089-A62294D38B91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BBF-4353-B089-A62294D38B91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BBF-4353-B089-A62294D38B91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BBF-4353-B089-A62294D38B91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BBF-4353-B089-A62294D38B91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BBF-4353-B089-A62294D38B91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1BBF-4353-B089-A62294D38B91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1BBF-4353-B089-A62294D38B91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1BBF-4353-B089-A62294D38B91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1BBF-4353-B089-A62294D38B91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1BBF-4353-B089-A62294D38B91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1BBF-4353-B089-A62294D38B91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1BBF-4353-B089-A62294D38B91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1BBF-4353-B089-A62294D38B91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1BBF-4353-B089-A62294D38B91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1BBF-4353-B089-A62294D38B91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1BBF-4353-B089-A62294D38B91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1BBF-4353-B089-A62294D38B91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1BBF-4353-B089-A62294D38B91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1BBF-4353-B089-A62294D38B91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1BBF-4353-B089-A62294D38B91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1BBF-4353-B089-A62294D38B91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1BBF-4353-B089-A62294D38B91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1BBF-4353-B089-A62294D38B91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1BBF-4353-B089-A62294D38B91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1BBF-4353-B089-A62294D38B91}"/>
              </c:ext>
            </c:extLst>
          </c:dPt>
          <c:dLbls>
            <c:dLbl>
              <c:idx val="0"/>
              <c:layout>
                <c:manualLayout>
                  <c:x val="-1.3694281950473631E-2"/>
                  <c:y val="1.3361295958111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BF-4353-B089-A62294D38B91}"/>
                </c:ext>
              </c:extLst>
            </c:dLbl>
            <c:dLbl>
              <c:idx val="1"/>
              <c:layout>
                <c:manualLayout>
                  <c:x val="-1.0677133211590924E-2"/>
                  <c:y val="1.3026704539160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BF-4353-B089-A62294D38B91}"/>
                </c:ext>
              </c:extLst>
            </c:dLbl>
            <c:dLbl>
              <c:idx val="2"/>
              <c:layout>
                <c:manualLayout>
                  <c:x val="-4.410072563041244E-3"/>
                  <c:y val="1.2671803769824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BBF-4353-B089-A62294D38B91}"/>
                </c:ext>
              </c:extLst>
            </c:dLbl>
            <c:dLbl>
              <c:idx val="3"/>
              <c:layout>
                <c:manualLayout>
                  <c:x val="-8.1237563180141439E-3"/>
                  <c:y val="-1.235772684621236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Laun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BBF-4353-B089-A62294D38B91}"/>
                </c:ext>
              </c:extLst>
            </c:dLbl>
            <c:dLbl>
              <c:idx val="4"/>
              <c:layout>
                <c:manualLayout>
                  <c:x val="-6.6151819485727901E-3"/>
                  <c:y val="1.3361295958111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BBF-4353-B089-A62294D38B91}"/>
                </c:ext>
              </c:extLst>
            </c:dLbl>
            <c:dLbl>
              <c:idx val="5"/>
              <c:layout>
                <c:manualLayout>
                  <c:x val="-8.82028665931642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BBF-4353-B089-A62294D38B91}"/>
                </c:ext>
              </c:extLst>
            </c:dLbl>
            <c:dLbl>
              <c:idx val="6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BBF-4353-B089-A62294D38B91}"/>
                </c:ext>
              </c:extLst>
            </c:dLbl>
            <c:dLbl>
              <c:idx val="7"/>
              <c:layout>
                <c:manualLayout>
                  <c:x val="-6.4995314032900067E-3"/>
                  <c:y val="-2.5343607539651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BBF-4353-B089-A62294D38B91}"/>
                </c:ext>
              </c:extLst>
            </c:dLbl>
            <c:dLbl>
              <c:idx val="8"/>
              <c:layout>
                <c:manualLayout>
                  <c:x val="-8.8202913341043371E-3"/>
                  <c:y val="4.8760903967133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BBF-4353-B089-A62294D38B91}"/>
                </c:ext>
              </c:extLst>
            </c:dLbl>
            <c:dLbl>
              <c:idx val="9"/>
              <c:layout>
                <c:manualLayout>
                  <c:x val="-1.2882242597122402E-2"/>
                  <c:y val="-1.36956822321084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BBF-4353-B089-A62294D38B91}"/>
                </c:ext>
              </c:extLst>
            </c:dLbl>
            <c:dLbl>
              <c:idx val="10"/>
              <c:layout>
                <c:manualLayout>
                  <c:x val="-1.0677133211590856E-2"/>
                  <c:y val="-5.2106818156641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BBF-4353-B089-A62294D38B91}"/>
                </c:ext>
              </c:extLst>
            </c:dLbl>
            <c:dLbl>
              <c:idx val="11"/>
              <c:layout>
                <c:manualLayout>
                  <c:x val="-1.0328865703545759E-2"/>
                  <c:y val="7.48153387702206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38179446953538E-2"/>
                      <c:h val="3.476837698749558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7-1BBF-4353-B089-A62294D38B91}"/>
                </c:ext>
              </c:extLst>
            </c:dLbl>
            <c:dLbl>
              <c:idx val="12"/>
              <c:layout>
                <c:manualLayout>
                  <c:x val="-5.9187931405044469E-3"/>
                  <c:y val="2.2707494888812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BBF-4353-B089-A62294D38B91}"/>
                </c:ext>
              </c:extLst>
            </c:dLbl>
            <c:dLbl>
              <c:idx val="13"/>
              <c:layout>
                <c:manualLayout>
                  <c:x val="-1.323036389714558E-2"/>
                  <c:y val="-1.59666368659431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1BBF-4353-B089-A62294D38B91}"/>
                </c:ext>
              </c:extLst>
            </c:dLbl>
            <c:dLbl>
              <c:idx val="14"/>
              <c:layout>
                <c:manualLayout>
                  <c:x val="-7.3117169646629834E-3"/>
                  <c:y val="-2.60534090783201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1BBF-4353-B089-A62294D38B91}"/>
                </c:ext>
              </c:extLst>
            </c:dLbl>
            <c:dLbl>
              <c:idx val="15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1BBF-4353-B089-A62294D38B91}"/>
                </c:ext>
              </c:extLst>
            </c:dLbl>
            <c:dLbl>
              <c:idx val="16"/>
              <c:layout>
                <c:manualLayout>
                  <c:x val="-1.4739084474608919E-2"/>
                  <c:y val="-1.92409554667232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1BBF-4353-B089-A62294D38B91}"/>
                </c:ext>
              </c:extLst>
            </c:dLbl>
            <c:dLbl>
              <c:idx val="17"/>
              <c:layout>
                <c:manualLayout>
                  <c:x val="-5.45487508717653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1BBF-4353-B089-A62294D38B91}"/>
                </c:ext>
              </c:extLst>
            </c:dLbl>
            <c:dLbl>
              <c:idx val="18"/>
              <c:layout>
                <c:manualLayout>
                  <c:x val="-1.5899391336005177E-2"/>
                  <c:y val="-2.3448068170488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Íþróttir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1BBF-4353-B089-A62294D38B91}"/>
                </c:ext>
              </c:extLst>
            </c:dLbl>
            <c:dLbl>
              <c:idx val="19"/>
              <c:layout>
                <c:manualLayout>
                  <c:x val="-9.1685588421494338E-3"/>
                  <c:y val="-3.345914189507641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1BBF-4353-B089-A62294D38B91}"/>
                </c:ext>
              </c:extLst>
            </c:dLbl>
            <c:dLbl>
              <c:idx val="20"/>
              <c:layout>
                <c:manualLayout>
                  <c:x val="-4.4100725630413801E-3"/>
                  <c:y val="1.26921131202095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1BBF-4353-B089-A62294D38B91}"/>
                </c:ext>
              </c:extLst>
            </c:dLbl>
            <c:dLbl>
              <c:idx val="21"/>
              <c:layout>
                <c:manualLayout>
                  <c:x val="-5.3402479980466612E-3"/>
                  <c:y val="-5.2816619695310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1BBF-4353-B089-A62294D38B91}"/>
                </c:ext>
              </c:extLst>
            </c:dLbl>
            <c:dLbl>
              <c:idx val="22"/>
              <c:layout>
                <c:manualLayout>
                  <c:x val="-6.6152149944874823E-3"/>
                  <c:y val="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1BBF-4353-B089-A62294D38B91}"/>
                </c:ext>
              </c:extLst>
            </c:dLbl>
            <c:dLbl>
              <c:idx val="23"/>
              <c:layout>
                <c:manualLayout>
                  <c:x val="-6.9634494566178868E-3"/>
                  <c:y val="-3.608910019730841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1BBF-4353-B089-A62294D38B91}"/>
                </c:ext>
              </c:extLst>
            </c:dLbl>
            <c:dLbl>
              <c:idx val="24"/>
              <c:layout>
                <c:manualLayout>
                  <c:x val="-1.032886570354569E-2"/>
                  <c:y val="4.2071127037653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Umferðaröryggi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1BBF-4353-B089-A62294D38B91}"/>
                </c:ext>
              </c:extLst>
            </c:dLbl>
            <c:dLbl>
              <c:idx val="25"/>
              <c:layout>
                <c:manualLayout>
                  <c:x val="-5.4548750871766692E-3"/>
                  <c:y val="-4.27809285763227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1BBF-4353-B089-A62294D38B91}"/>
                </c:ext>
              </c:extLst>
            </c:dLbl>
            <c:dLbl>
              <c:idx val="26"/>
              <c:layout>
                <c:manualLayout>
                  <c:x val="-4.6426895258035224E-3"/>
                  <c:y val="-5.61625338848176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1BBF-4353-B089-A62294D38B91}"/>
                </c:ext>
              </c:extLst>
            </c:dLbl>
            <c:dLbl>
              <c:idx val="27"/>
              <c:layout>
                <c:manualLayout>
                  <c:x val="-3.2497657016450545E-3"/>
                  <c:y val="5.982026840345119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1BBF-4353-B089-A62294D38B91}"/>
                </c:ext>
              </c:extLst>
            </c:dLbl>
            <c:dLbl>
              <c:idx val="28"/>
              <c:layout>
                <c:manualLayout>
                  <c:x val="1.3905844958089471E-3"/>
                  <c:y val="4.61561784941621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1BBF-4353-B089-A62294D38B91}"/>
                </c:ext>
              </c:extLst>
            </c:dLbl>
            <c:dLbl>
              <c:idx val="29"/>
              <c:layout>
                <c:manualLayout>
                  <c:x val="4.6391805332784579E-4"/>
                  <c:y val="8.15061414244691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1BBF-4353-B089-A62294D38B91}"/>
                </c:ext>
              </c:extLst>
            </c:dLbl>
            <c:dLbl>
              <c:idx val="30"/>
              <c:layout>
                <c:manualLayout>
                  <c:x val="-6.0356133499620927E-3"/>
                  <c:y val="-2.19976933501442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1BBF-4353-B089-A62294D38B91}"/>
                </c:ext>
              </c:extLst>
            </c:dLbl>
            <c:dLbl>
              <c:idx val="31"/>
              <c:layout>
                <c:manualLayout>
                  <c:x val="-1.8452768229581685E-2"/>
                  <c:y val="-2.18462963745552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1BBF-4353-B089-A62294D38B91}"/>
                </c:ext>
              </c:extLst>
            </c:dLbl>
            <c:dLbl>
              <c:idx val="32"/>
              <c:layout>
                <c:manualLayout>
                  <c:x val="-1.0677133211590856E-2"/>
                  <c:y val="1.66356145588910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1BBF-4353-B089-A62294D38B91}"/>
                </c:ext>
              </c:extLst>
            </c:dLbl>
            <c:dLbl>
              <c:idx val="33"/>
              <c:layout>
                <c:manualLayout>
                  <c:x val="-1.2882242597122335E-2"/>
                  <c:y val="9.325889580318557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1BBF-4353-B089-A62294D38B91}"/>
                </c:ext>
              </c:extLst>
            </c:dLbl>
            <c:dLbl>
              <c:idx val="34"/>
              <c:layout>
                <c:manualLayout>
                  <c:x val="-7.3117169646629834E-3"/>
                  <c:y val="-1.23577268462123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1BBF-4353-B089-A62294D38B91}"/>
                </c:ext>
              </c:extLst>
            </c:dLbl>
            <c:dLbl>
              <c:idx val="35"/>
              <c:layout>
                <c:manualLayout>
                  <c:x val="-3.5980332096900831E-3"/>
                  <c:y val="-3.345914189507641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Rafmagn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1BBF-4353-B089-A62294D38B91}"/>
                </c:ext>
              </c:extLst>
            </c:dLbl>
            <c:dLbl>
              <c:idx val="36"/>
              <c:layout>
                <c:manualLayout>
                  <c:x val="-0.1428611740211739"/>
                  <c:y val="3.19330685869328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Umhverfismál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1BBF-4353-B089-A62294D38B91}"/>
                </c:ext>
              </c:extLst>
            </c:dLbl>
            <c:dLbl>
              <c:idx val="37"/>
              <c:layout>
                <c:manualLayout>
                  <c:x val="-1.0677133211590787E-2"/>
                  <c:y val="-1.33612959581110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Loftgæði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1BBF-4353-B089-A62294D38B91}"/>
                </c:ext>
              </c:extLst>
            </c:dLbl>
            <c:dLbl>
              <c:idx val="38"/>
              <c:layout>
                <c:manualLayout>
                  <c:x val="-3.94615450971333E-3"/>
                  <c:y val="-4.27809285763232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Ásýnd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1BBF-4353-B089-A62294D38B91}"/>
                </c:ext>
              </c:extLst>
            </c:dLbl>
            <c:dLbl>
              <c:idx val="39"/>
              <c:layout>
                <c:manualLayout>
                  <c:x val="-6.8477989113352056E-3"/>
                  <c:y val="8.41422540753075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Sorpmál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1BBF-4353-B089-A62294D38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Sheet1!$A$2:$A$41</c:f>
              <c:numCache>
                <c:formatCode>General</c:formatCode>
                <c:ptCount val="40"/>
                <c:pt idx="0">
                  <c:v>4.1004989308624378</c:v>
                </c:pt>
                <c:pt idx="1">
                  <c:v>4.3285302593659942</c:v>
                </c:pt>
                <c:pt idx="2">
                  <c:v>3.6200585651537334</c:v>
                </c:pt>
                <c:pt idx="3">
                  <c:v>4.1907514450867049</c:v>
                </c:pt>
                <c:pt idx="4">
                  <c:v>4.1644031451036456</c:v>
                </c:pt>
                <c:pt idx="5">
                  <c:v>3.6703216374269005</c:v>
                </c:pt>
                <c:pt idx="6">
                  <c:v>3.3991097922848663</c:v>
                </c:pt>
                <c:pt idx="7">
                  <c:v>3.7838638045891932</c:v>
                </c:pt>
                <c:pt idx="8">
                  <c:v>3.4555638536221061</c:v>
                </c:pt>
                <c:pt idx="9">
                  <c:v>4.147902869757174</c:v>
                </c:pt>
                <c:pt idx="10">
                  <c:v>4.0496760259179263</c:v>
                </c:pt>
                <c:pt idx="11">
                  <c:v>3.9332376166547021</c:v>
                </c:pt>
                <c:pt idx="12">
                  <c:v>4.1944045911047345</c:v>
                </c:pt>
                <c:pt idx="13">
                  <c:v>3.5770065075921909</c:v>
                </c:pt>
                <c:pt idx="14">
                  <c:v>4.4466571834992887</c:v>
                </c:pt>
                <c:pt idx="15">
                  <c:v>3.9954921111945905</c:v>
                </c:pt>
                <c:pt idx="16">
                  <c:v>4.1959611069558713</c:v>
                </c:pt>
                <c:pt idx="17">
                  <c:v>4.0314842578710648</c:v>
                </c:pt>
                <c:pt idx="18">
                  <c:v>4.2266763848396502</c:v>
                </c:pt>
                <c:pt idx="19">
                  <c:v>4.3326195574589583</c:v>
                </c:pt>
                <c:pt idx="20">
                  <c:v>4.4648997134670489</c:v>
                </c:pt>
                <c:pt idx="21">
                  <c:v>4.4266284896206152</c:v>
                </c:pt>
                <c:pt idx="22">
                  <c:v>4.5602280826799717</c:v>
                </c:pt>
                <c:pt idx="23">
                  <c:v>4.2331420373027262</c:v>
                </c:pt>
                <c:pt idx="24">
                  <c:v>4.4763948497854074</c:v>
                </c:pt>
                <c:pt idx="25">
                  <c:v>4.4696645253390432</c:v>
                </c:pt>
                <c:pt idx="26">
                  <c:v>4.5818441744102927</c:v>
                </c:pt>
                <c:pt idx="27">
                  <c:v>3.9611510791366906</c:v>
                </c:pt>
                <c:pt idx="28">
                  <c:v>4.2523705324580598</c:v>
                </c:pt>
                <c:pt idx="29">
                  <c:v>4.030143180105501</c:v>
                </c:pt>
                <c:pt idx="30">
                  <c:v>3.6994660564454613</c:v>
                </c:pt>
                <c:pt idx="31">
                  <c:v>3.8382464096749813</c:v>
                </c:pt>
                <c:pt idx="32">
                  <c:v>4.0729927007299267</c:v>
                </c:pt>
                <c:pt idx="33">
                  <c:v>3.7916975537435138</c:v>
                </c:pt>
                <c:pt idx="34">
                  <c:v>4.2049963262307131</c:v>
                </c:pt>
                <c:pt idx="35">
                  <c:v>4.449421965317919</c:v>
                </c:pt>
                <c:pt idx="36">
                  <c:v>4.2362318840579709</c:v>
                </c:pt>
                <c:pt idx="37">
                  <c:v>4.4205202312138727</c:v>
                </c:pt>
                <c:pt idx="38">
                  <c:v>4.3203743700503958</c:v>
                </c:pt>
                <c:pt idx="39">
                  <c:v>4.3248361252731247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2.7779339423752636</c:v>
                </c:pt>
                <c:pt idx="1">
                  <c:v>3.2834645669291338</c:v>
                </c:pt>
                <c:pt idx="2">
                  <c:v>3.1322869955156949</c:v>
                </c:pt>
                <c:pt idx="3">
                  <c:v>2.8900144717800291</c:v>
                </c:pt>
                <c:pt idx="4">
                  <c:v>2.8426252646436132</c:v>
                </c:pt>
                <c:pt idx="5">
                  <c:v>2.8904899135446684</c:v>
                </c:pt>
                <c:pt idx="6">
                  <c:v>2.2091648189209163</c:v>
                </c:pt>
                <c:pt idx="7">
                  <c:v>3.7834902244750181</c:v>
                </c:pt>
                <c:pt idx="8">
                  <c:v>2.869857890800299</c:v>
                </c:pt>
                <c:pt idx="9">
                  <c:v>2.9400887573964498</c:v>
                </c:pt>
                <c:pt idx="10">
                  <c:v>3.0430486944248414</c:v>
                </c:pt>
                <c:pt idx="11">
                  <c:v>3.0070571630204657</c:v>
                </c:pt>
                <c:pt idx="12">
                  <c:v>2.8621413575927224</c:v>
                </c:pt>
                <c:pt idx="13">
                  <c:v>2.9053168244719592</c:v>
                </c:pt>
                <c:pt idx="14">
                  <c:v>3.3109065155807365</c:v>
                </c:pt>
                <c:pt idx="15">
                  <c:v>4.2188739095955592</c:v>
                </c:pt>
                <c:pt idx="16">
                  <c:v>4.0313479623824451</c:v>
                </c:pt>
                <c:pt idx="17">
                  <c:v>3.5556471558120362</c:v>
                </c:pt>
                <c:pt idx="18">
                  <c:v>3.7869565217391306</c:v>
                </c:pt>
                <c:pt idx="19">
                  <c:v>3.9678770949720672</c:v>
                </c:pt>
                <c:pt idx="20">
                  <c:v>3.9375</c:v>
                </c:pt>
                <c:pt idx="21">
                  <c:v>4.6566852367688023</c:v>
                </c:pt>
                <c:pt idx="22">
                  <c:v>4.5774843641417648</c:v>
                </c:pt>
                <c:pt idx="23">
                  <c:v>4.1588193956430075</c:v>
                </c:pt>
                <c:pt idx="24">
                  <c:v>3.7767669699090272</c:v>
                </c:pt>
                <c:pt idx="25">
                  <c:v>3.9682875264270612</c:v>
                </c:pt>
                <c:pt idx="26">
                  <c:v>4.2292545710267229</c:v>
                </c:pt>
                <c:pt idx="27">
                  <c:v>3.3380884450784594</c:v>
                </c:pt>
                <c:pt idx="28">
                  <c:v>3.7478465152701643</c:v>
                </c:pt>
                <c:pt idx="29">
                  <c:v>3.5008547008547009</c:v>
                </c:pt>
                <c:pt idx="30">
                  <c:v>3.3051890941073001</c:v>
                </c:pt>
                <c:pt idx="31">
                  <c:v>2.9990196078431373</c:v>
                </c:pt>
                <c:pt idx="32">
                  <c:v>2.7102446483180427</c:v>
                </c:pt>
                <c:pt idx="33">
                  <c:v>3.9750972762645915</c:v>
                </c:pt>
                <c:pt idx="34">
                  <c:v>3.9914728682170542</c:v>
                </c:pt>
                <c:pt idx="35">
                  <c:v>4.091295116772824</c:v>
                </c:pt>
                <c:pt idx="36">
                  <c:v>3.7545126353790614</c:v>
                </c:pt>
                <c:pt idx="37">
                  <c:v>4.34375</c:v>
                </c:pt>
                <c:pt idx="38">
                  <c:v>3.7889518413597734</c:v>
                </c:pt>
                <c:pt idx="39">
                  <c:v>3.7576187101346563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1BBF-4353-B089-A62294D38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  <c:min val="3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Síst &lt;-------------------------------------Mikilvægi</a:t>
                </a:r>
                <a:r>
                  <a:rPr lang="is-IS" b="1" baseline="0"/>
                  <a:t> -------------------------------------------------&gt;Mest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Verst &lt;-----------------------------------Staða------------------------&gt;</a:t>
                </a:r>
                <a:r>
                  <a:rPr lang="is-IS" b="1" baseline="0"/>
                  <a:t> Best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0.44</c:v>
                </c:pt>
                <c:pt idx="1">
                  <c:v>0.48</c:v>
                </c:pt>
                <c:pt idx="2">
                  <c:v>0.81</c:v>
                </c:pt>
                <c:pt idx="3">
                  <c:v>1.61</c:v>
                </c:pt>
                <c:pt idx="4">
                  <c:v>4.5199999999999996</c:v>
                </c:pt>
                <c:pt idx="5">
                  <c:v>5.67</c:v>
                </c:pt>
                <c:pt idx="6">
                  <c:v>14.96</c:v>
                </c:pt>
                <c:pt idx="7">
                  <c:v>33.76</c:v>
                </c:pt>
                <c:pt idx="8">
                  <c:v>22.66</c:v>
                </c:pt>
                <c:pt idx="9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B-4654-8EA9-2B6AF07E8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931704"/>
        <c:axId val="632927768"/>
      </c:barChart>
      <c:catAx>
        <c:axId val="632931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Einkunn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27768"/>
        <c:crosses val="autoZero"/>
        <c:auto val="1"/>
        <c:lblAlgn val="ctr"/>
        <c:lblOffset val="100"/>
        <c:noMultiLvlLbl val="0"/>
      </c:catAx>
      <c:valAx>
        <c:axId val="63292776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Hlutfall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329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3BD-8BC7-D6B818F5A54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3BD-8BC7-D6B818F5A54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3BD-8BC7-D6B818F5A54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3BD-8BC7-D6B818F5A54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3BD-8BC7-D6B818F5A54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3BD-8BC7-D6B818F5A54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40-43BD-8BC7-D6B818F5A54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40-43BD-8BC7-D6B818F5A54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40-43BD-8BC7-D6B818F5A54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40-43BD-8BC7-D6B818F5A54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40-43BD-8BC7-D6B818F5A54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40-43BD-8BC7-D6B818F5A54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40-43BD-8BC7-D6B818F5A54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40-43BD-8BC7-D6B818F5A54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40-43BD-8BC7-D6B818F5A54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40-43BD-8BC7-D6B818F5A54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40-43BD-8BC7-D6B818F5A54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40-43BD-8BC7-D6B818F5A54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40-43BD-8BC7-D6B818F5A54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40-43BD-8BC7-D6B818F5A54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40-43BD-8BC7-D6B818F5A54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40-43BD-8BC7-D6B818F5A54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40-43BD-8BC7-D6B818F5A54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40-43BD-8BC7-D6B818F5A54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40-43BD-8BC7-D6B818F5A54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40-43BD-8BC7-D6B818F5A54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40-43BD-8BC7-D6B818F5A54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40-43BD-8BC7-D6B818F5A54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40-43BD-8BC7-D6B818F5A54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40-43BD-8BC7-D6B818F5A54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40-43BD-8BC7-D6B818F5A54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40-43BD-8BC7-D6B818F5A54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40-43BD-8BC7-D6B818F5A54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40-43BD-8BC7-D6B818F5A54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40-43BD-8BC7-D6B818F5A54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A40-43BD-8BC7-D6B818F5A54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A40-43BD-8BC7-D6B818F5A54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A40-43BD-8BC7-D6B818F5A54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A40-43BD-8BC7-D6B818F5A54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A40-43BD-8BC7-D6B818F5A54A}"/>
              </c:ext>
            </c:extLst>
          </c:dPt>
          <c:dLbls>
            <c:dLbl>
              <c:idx val="0"/>
              <c:layout>
                <c:manualLayout>
                  <c:x val="-1.2654391057998421E-2"/>
                  <c:y val="-6.47786219264670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40-43BD-8BC7-D6B818F5A54A}"/>
                </c:ext>
              </c:extLst>
            </c:dLbl>
            <c:dLbl>
              <c:idx val="1"/>
              <c:layout>
                <c:manualLayout>
                  <c:x val="-9.1082874849655084E-3"/>
                  <c:y val="2.27074948888134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40-43BD-8BC7-D6B818F5A54A}"/>
                </c:ext>
              </c:extLst>
            </c:dLbl>
            <c:dLbl>
              <c:idx val="2"/>
              <c:layout>
                <c:manualLayout>
                  <c:x val="-8.8202760079797889E-3"/>
                  <c:y val="2.9399323267827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A40-43BD-8BC7-D6B818F5A54A}"/>
                </c:ext>
              </c:extLst>
            </c:dLbl>
            <c:dLbl>
              <c:idx val="3"/>
              <c:layout>
                <c:manualLayout>
                  <c:x val="-5.5621839119324905E-3"/>
                  <c:y val="-3.3459141895081189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A40-43BD-8BC7-D6B818F5A54A}"/>
                </c:ext>
              </c:extLst>
            </c:dLbl>
            <c:dLbl>
              <c:idx val="4"/>
              <c:layout>
                <c:manualLayout>
                  <c:x val="-9.6843104389368068E-3"/>
                  <c:y val="-1.3361295958111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A40-43BD-8BC7-D6B818F5A54A}"/>
                </c:ext>
              </c:extLst>
            </c:dLbl>
            <c:dLbl>
              <c:idx val="5"/>
              <c:layout>
                <c:manualLayout>
                  <c:x val="-6.61521499448748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40-43BD-8BC7-D6B818F5A54A}"/>
                </c:ext>
              </c:extLst>
            </c:dLbl>
            <c:dLbl>
              <c:idx val="6"/>
              <c:layout>
                <c:manualLayout>
                  <c:x val="-1.0737333532989158E-2"/>
                  <c:y val="-1.00356911189882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A40-43BD-8BC7-D6B818F5A54A}"/>
                </c:ext>
              </c:extLst>
            </c:dLbl>
            <c:dLbl>
              <c:idx val="7"/>
              <c:layout>
                <c:manualLayout>
                  <c:x val="-1.211474691217884E-2"/>
                  <c:y val="5.0670803483033079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A40-43BD-8BC7-D6B818F5A54A}"/>
                </c:ext>
              </c:extLst>
            </c:dLbl>
            <c:dLbl>
              <c:idx val="8"/>
              <c:layout>
                <c:manualLayout>
                  <c:x val="-1.0575666713360351E-2"/>
                  <c:y val="-1.5004301889673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A40-43BD-8BC7-D6B818F5A54A}"/>
                </c:ext>
              </c:extLst>
            </c:dLbl>
            <c:dLbl>
              <c:idx val="9"/>
              <c:layout>
                <c:manualLayout>
                  <c:x val="-8.4696205252557891E-3"/>
                  <c:y val="-1.99811184584915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A40-43BD-8BC7-D6B818F5A54A}"/>
                </c:ext>
              </c:extLst>
            </c:dLbl>
            <c:dLbl>
              <c:idx val="10"/>
              <c:layout>
                <c:manualLayout>
                  <c:x val="-8.82027600797986E-3"/>
                  <c:y val="1.16768507459685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A40-43BD-8BC7-D6B818F5A54A}"/>
                </c:ext>
              </c:extLst>
            </c:dLbl>
            <c:dLbl>
              <c:idx val="11"/>
              <c:layout>
                <c:manualLayout>
                  <c:x val="-1.3230414011969685E-2"/>
                  <c:y val="-1.5966636865943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A40-43BD-8BC7-D6B818F5A54A}"/>
                </c:ext>
              </c:extLst>
            </c:dLbl>
            <c:dLbl>
              <c:idx val="12"/>
              <c:layout>
                <c:manualLayout>
                  <c:x val="-1.0260333392908034E-2"/>
                  <c:y val="-2.4001959544594615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A40-43BD-8BC7-D6B818F5A54A}"/>
                </c:ext>
              </c:extLst>
            </c:dLbl>
            <c:dLbl>
              <c:idx val="13"/>
              <c:layout>
                <c:manualLayout>
                  <c:x val="-9.3962989619510873E-3"/>
                  <c:y val="-3.27431860078022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A40-43BD-8BC7-D6B818F5A54A}"/>
                </c:ext>
              </c:extLst>
            </c:dLbl>
            <c:dLbl>
              <c:idx val="14"/>
              <c:layout>
                <c:manualLayout>
                  <c:x val="-1.0449322056003438E-2"/>
                  <c:y val="-7.14704503054813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A40-43BD-8BC7-D6B818F5A54A}"/>
                </c:ext>
              </c:extLst>
            </c:dLbl>
            <c:dLbl>
              <c:idx val="15"/>
              <c:layout>
                <c:manualLayout>
                  <c:x val="-7.1912299599562806E-3"/>
                  <c:y val="-4.54170412271606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A40-43BD-8BC7-D6B818F5A54A}"/>
                </c:ext>
              </c:extLst>
            </c:dLbl>
            <c:dLbl>
              <c:idx val="16"/>
              <c:layout>
                <c:manualLayout>
                  <c:x val="-6.9032184829704909E-3"/>
                  <c:y val="1.93636321488395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A40-43BD-8BC7-D6B818F5A54A}"/>
                </c:ext>
              </c:extLst>
            </c:dLbl>
            <c:dLbl>
              <c:idx val="17"/>
              <c:layout>
                <c:manualLayout>
                  <c:x val="-8.8202760079799311E-3"/>
                  <c:y val="-6.8124536115974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9A40-43BD-8BC7-D6B818F5A54A}"/>
                </c:ext>
              </c:extLst>
            </c:dLbl>
            <c:dLbl>
              <c:idx val="18"/>
              <c:layout>
                <c:manualLayout>
                  <c:x val="-1.2654391057998527E-2"/>
                  <c:y val="1.3731069736565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Íþróttir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8731203779289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5-9A40-43BD-8BC7-D6B818F5A54A}"/>
                </c:ext>
              </c:extLst>
            </c:dLbl>
            <c:dLbl>
              <c:idx val="19"/>
              <c:layout>
                <c:manualLayout>
                  <c:x val="-3.3571149099376136E-3"/>
                  <c:y val="-6.6897769294806022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9A40-43BD-8BC7-D6B818F5A54A}"/>
                </c:ext>
              </c:extLst>
            </c:dLbl>
            <c:dLbl>
              <c:idx val="20"/>
              <c:layout>
                <c:manualLayout>
                  <c:x val="-8.8202866593164279E-3"/>
                  <c:y val="4.3913002716494925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A40-43BD-8BC7-D6B818F5A54A}"/>
                </c:ext>
              </c:extLst>
            </c:dLbl>
            <c:dLbl>
              <c:idx val="21"/>
              <c:layout>
                <c:manualLayout>
                  <c:x val="-6.9032184829704909E-3"/>
                  <c:y val="-9.552806307217270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9A40-43BD-8BC7-D6B818F5A54A}"/>
                </c:ext>
              </c:extLst>
            </c:dLbl>
            <c:dLbl>
              <c:idx val="22"/>
              <c:layout>
                <c:manualLayout>
                  <c:x val="-1.0449322056003579E-2"/>
                  <c:y val="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9A40-43BD-8BC7-D6B818F5A54A}"/>
                </c:ext>
              </c:extLst>
            </c:dLbl>
            <c:dLbl>
              <c:idx val="23"/>
              <c:layout>
                <c:manualLayout>
                  <c:x val="-1.5817988822498054E-2"/>
                  <c:y val="-4.9114779011701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Umferð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7494481289518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F-9A40-43BD-8BC7-D6B818F5A54A}"/>
                </c:ext>
              </c:extLst>
            </c:dLbl>
            <c:dLbl>
              <c:idx val="24"/>
              <c:layout>
                <c:manualLayout>
                  <c:x val="-7.8734911096834656E-2"/>
                  <c:y val="-2.18666057249391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A40-43BD-8BC7-D6B818F5A54A}"/>
                </c:ext>
              </c:extLst>
            </c:dLbl>
            <c:dLbl>
              <c:idx val="25"/>
              <c:layout>
                <c:manualLayout>
                  <c:x val="-9.8106550962936481E-3"/>
                  <c:y val="-4.94707055058033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A40-43BD-8BC7-D6B818F5A54A}"/>
                </c:ext>
              </c:extLst>
            </c:dLbl>
            <c:dLbl>
              <c:idx val="26"/>
              <c:layout>
                <c:manualLayout>
                  <c:x val="-1.6776517585002704E-2"/>
                  <c:y val="-1.85719777737751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9A40-43BD-8BC7-D6B818F5A54A}"/>
                </c:ext>
              </c:extLst>
            </c:dLbl>
            <c:dLbl>
              <c:idx val="27"/>
              <c:layout>
                <c:manualLayout>
                  <c:x val="-4.2211493408944901E-3"/>
                  <c:y val="1.60177179593319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9A40-43BD-8BC7-D6B818F5A54A}"/>
                </c:ext>
              </c:extLst>
            </c:dLbl>
            <c:dLbl>
              <c:idx val="28"/>
              <c:layout>
                <c:manualLayout>
                  <c:x val="-7.1912299599561401E-3"/>
                  <c:y val="1.2671803769824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9A40-43BD-8BC7-D6B818F5A54A}"/>
                </c:ext>
              </c:extLst>
            </c:dLbl>
            <c:dLbl>
              <c:idx val="29"/>
              <c:layout>
                <c:manualLayout>
                  <c:x val="-6.9032184829704909E-3"/>
                  <c:y val="-7.81602272349619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9A40-43BD-8BC7-D6B818F5A54A}"/>
                </c:ext>
              </c:extLst>
            </c:dLbl>
            <c:dLbl>
              <c:idx val="30"/>
              <c:layout>
                <c:manualLayout>
                  <c:x val="-1.341940267506523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9A40-43BD-8BC7-D6B818F5A54A}"/>
                </c:ext>
              </c:extLst>
            </c:dLbl>
            <c:dLbl>
              <c:idx val="31"/>
              <c:layout>
                <c:manualLayout>
                  <c:x val="-1.1025345009974737E-2"/>
                  <c:y val="3.34591418950716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9A40-43BD-8BC7-D6B818F5A54A}"/>
                </c:ext>
              </c:extLst>
            </c:dLbl>
            <c:dLbl>
              <c:idx val="32"/>
              <c:layout>
                <c:manualLayout>
                  <c:x val="-7.4792414369418596E-3"/>
                  <c:y val="-3.27431860078031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9A40-43BD-8BC7-D6B818F5A54A}"/>
                </c:ext>
              </c:extLst>
            </c:dLbl>
            <c:dLbl>
              <c:idx val="33"/>
              <c:layout>
                <c:manualLayout>
                  <c:x val="-1.179035662704144E-2"/>
                  <c:y val="-6.48852973022203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9A40-43BD-8BC7-D6B818F5A54A}"/>
                </c:ext>
              </c:extLst>
            </c:dLbl>
            <c:dLbl>
              <c:idx val="34"/>
              <c:layout>
                <c:manualLayout>
                  <c:x val="-9.2972761480608433E-3"/>
                  <c:y val="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9A40-43BD-8BC7-D6B818F5A54A}"/>
                </c:ext>
              </c:extLst>
            </c:dLbl>
            <c:dLbl>
              <c:idx val="35"/>
              <c:layout>
                <c:manualLayout>
                  <c:x val="-1.1025358324145616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9A40-43BD-8BC7-D6B818F5A54A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9A40-43BD-8BC7-D6B818F5A54A}"/>
                </c:ext>
              </c:extLst>
            </c:dLbl>
            <c:dLbl>
              <c:idx val="37"/>
              <c:layout>
                <c:manualLayout>
                  <c:x val="-2.205071664829107E-3"/>
                  <c:y val="-1.17595178597677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Bókasöfn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9A40-43BD-8BC7-D6B818F5A54A}"/>
                </c:ext>
              </c:extLst>
            </c:dLbl>
            <c:dLbl>
              <c:idx val="38"/>
              <c:layout>
                <c:manualLayout>
                  <c:x val="-8.8202866593165095E-3"/>
                  <c:y val="2.93987946494188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Félagsheimili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9A40-43BD-8BC7-D6B818F5A54A}"/>
                </c:ext>
              </c:extLst>
            </c:dLbl>
            <c:dLbl>
              <c:idx val="39"/>
              <c:layout>
                <c:manualLayout>
                  <c:x val="-1.5435501653803748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Elliheimili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9A40-43BD-8BC7-D6B818F5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-1.5031372030303025E-2</c:v>
                </c:pt>
                <c:pt idx="1">
                  <c:v>4.0233398866793557E-2</c:v>
                </c:pt>
                <c:pt idx="2">
                  <c:v>9.002996633460425E-2</c:v>
                </c:pt>
                <c:pt idx="3">
                  <c:v>-2.4303731818182683E-3</c:v>
                </c:pt>
                <c:pt idx="4">
                  <c:v>0.12162747960076015</c:v>
                </c:pt>
                <c:pt idx="5">
                  <c:v>0.20966904582917456</c:v>
                </c:pt>
                <c:pt idx="6">
                  <c:v>5.078443314832537E-2</c:v>
                </c:pt>
                <c:pt idx="7">
                  <c:v>0.35967954396353186</c:v>
                </c:pt>
                <c:pt idx="8">
                  <c:v>0.24747136845086715</c:v>
                </c:pt>
                <c:pt idx="9">
                  <c:v>0.19785483926032699</c:v>
                </c:pt>
                <c:pt idx="10">
                  <c:v>0.13364549164885497</c:v>
                </c:pt>
                <c:pt idx="11">
                  <c:v>8.7817769671755919E-2</c:v>
                </c:pt>
                <c:pt idx="12">
                  <c:v>0.13916649576190476</c:v>
                </c:pt>
                <c:pt idx="13">
                  <c:v>-9.4108839950428624E-2</c:v>
                </c:pt>
                <c:pt idx="14">
                  <c:v>6.9777483751879643E-2</c:v>
                </c:pt>
                <c:pt idx="15">
                  <c:v>0.27816394062245875</c:v>
                </c:pt>
                <c:pt idx="16">
                  <c:v>0.27985696042333608</c:v>
                </c:pt>
                <c:pt idx="17">
                  <c:v>0.27590714839767205</c:v>
                </c:pt>
                <c:pt idx="18">
                  <c:v>0.24297552210450624</c:v>
                </c:pt>
                <c:pt idx="19">
                  <c:v>0.17038046781593952</c:v>
                </c:pt>
                <c:pt idx="20">
                  <c:v>0.13537590347619055</c:v>
                </c:pt>
                <c:pt idx="21">
                  <c:v>0.14632545969696942</c:v>
                </c:pt>
                <c:pt idx="22">
                  <c:v>0.13544094960359487</c:v>
                </c:pt>
                <c:pt idx="23">
                  <c:v>0.11852885648424127</c:v>
                </c:pt>
                <c:pt idx="24">
                  <c:v>0.13891875057361425</c:v>
                </c:pt>
                <c:pt idx="25">
                  <c:v>9.7966411792453023E-2</c:v>
                </c:pt>
                <c:pt idx="26">
                  <c:v>0.10565369780952416</c:v>
                </c:pt>
                <c:pt idx="27">
                  <c:v>2.4369469804597532E-2</c:v>
                </c:pt>
                <c:pt idx="28">
                  <c:v>0.16557807916981115</c:v>
                </c:pt>
                <c:pt idx="29">
                  <c:v>0.21328271488372064</c:v>
                </c:pt>
                <c:pt idx="30">
                  <c:v>0.32737303274418572</c:v>
                </c:pt>
                <c:pt idx="31">
                  <c:v>0.2388255605791505</c:v>
                </c:pt>
                <c:pt idx="32">
                  <c:v>0.16827662785274367</c:v>
                </c:pt>
                <c:pt idx="33">
                  <c:v>0.12438986169230803</c:v>
                </c:pt>
                <c:pt idx="34">
                  <c:v>0.18414324543127947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-0.21476012192694061</c:v>
                </c:pt>
                <c:pt idx="1">
                  <c:v>-0.22021867425230246</c:v>
                </c:pt>
                <c:pt idx="2">
                  <c:v>-0.12094775446210715</c:v>
                </c:pt>
                <c:pt idx="3">
                  <c:v>4.7130923016635684E-2</c:v>
                </c:pt>
                <c:pt idx="4">
                  <c:v>3.0125265000000123E-2</c:v>
                </c:pt>
                <c:pt idx="5">
                  <c:v>0.19988217919337048</c:v>
                </c:pt>
                <c:pt idx="6">
                  <c:v>0.30611772758725775</c:v>
                </c:pt>
                <c:pt idx="7">
                  <c:v>0.20692195831734317</c:v>
                </c:pt>
                <c:pt idx="8">
                  <c:v>7.7231162889400906E-2</c:v>
                </c:pt>
                <c:pt idx="9">
                  <c:v>8.7752308401868984E-2</c:v>
                </c:pt>
                <c:pt idx="10">
                  <c:v>-6.6293188794848135E-3</c:v>
                </c:pt>
                <c:pt idx="11">
                  <c:v>6.3382186084025793E-2</c:v>
                </c:pt>
                <c:pt idx="12">
                  <c:v>0.23839706576255715</c:v>
                </c:pt>
                <c:pt idx="13">
                  <c:v>-0.15890335948623857</c:v>
                </c:pt>
                <c:pt idx="14">
                  <c:v>-0.20677254111695342</c:v>
                </c:pt>
                <c:pt idx="15">
                  <c:v>0.20572837009389655</c:v>
                </c:pt>
                <c:pt idx="16">
                  <c:v>9.8763692337078712E-2</c:v>
                </c:pt>
                <c:pt idx="17">
                  <c:v>0.17981461556232148</c:v>
                </c:pt>
                <c:pt idx="18">
                  <c:v>7.2934381778597679E-2</c:v>
                </c:pt>
                <c:pt idx="19">
                  <c:v>0.14795022114259604</c:v>
                </c:pt>
                <c:pt idx="20">
                  <c:v>0.34541896869244937</c:v>
                </c:pt>
                <c:pt idx="21">
                  <c:v>1.1553298874431128E-2</c:v>
                </c:pt>
                <c:pt idx="22">
                  <c:v>2.853651404574542E-2</c:v>
                </c:pt>
                <c:pt idx="23">
                  <c:v>0.1028560932477065</c:v>
                </c:pt>
                <c:pt idx="24">
                  <c:v>0.14785352616942937</c:v>
                </c:pt>
                <c:pt idx="25">
                  <c:v>-0.10008075111941661</c:v>
                </c:pt>
                <c:pt idx="26">
                  <c:v>4.3527215098810856E-2</c:v>
                </c:pt>
                <c:pt idx="27">
                  <c:v>-0.14812479029411785</c:v>
                </c:pt>
                <c:pt idx="28">
                  <c:v>0.2547717227562325</c:v>
                </c:pt>
                <c:pt idx="29">
                  <c:v>0.21379143376676124</c:v>
                </c:pt>
                <c:pt idx="30">
                  <c:v>-1.9572810761904424E-2</c:v>
                </c:pt>
                <c:pt idx="31">
                  <c:v>1.7341690931532927E-2</c:v>
                </c:pt>
                <c:pt idx="32">
                  <c:v>-0.29728830868549894</c:v>
                </c:pt>
                <c:pt idx="33">
                  <c:v>0.12765541553488369</c:v>
                </c:pt>
                <c:pt idx="34">
                  <c:v>0.17211802929032238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9A40-43BD-8BC7-D6B818F5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in val="-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92176336282115E-2"/>
          <c:y val="5.4365778877081779E-2"/>
          <c:w val="0.85257602722482184"/>
          <c:h val="0.8371209552061909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Staðan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3BD-8BC7-D6B818F5A54A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3BD-8BC7-D6B818F5A54A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3BD-8BC7-D6B818F5A54A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3BD-8BC7-D6B818F5A54A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3BD-8BC7-D6B818F5A54A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3BD-8BC7-D6B818F5A54A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40-43BD-8BC7-D6B818F5A54A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40-43BD-8BC7-D6B818F5A54A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40-43BD-8BC7-D6B818F5A54A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40-43BD-8BC7-D6B818F5A54A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40-43BD-8BC7-D6B818F5A54A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40-43BD-8BC7-D6B818F5A54A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40-43BD-8BC7-D6B818F5A54A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40-43BD-8BC7-D6B818F5A54A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40-43BD-8BC7-D6B818F5A54A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40-43BD-8BC7-D6B818F5A54A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40-43BD-8BC7-D6B818F5A54A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40-43BD-8BC7-D6B818F5A54A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40-43BD-8BC7-D6B818F5A54A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40-43BD-8BC7-D6B818F5A54A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40-43BD-8BC7-D6B818F5A54A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40-43BD-8BC7-D6B818F5A54A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40-43BD-8BC7-D6B818F5A54A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40-43BD-8BC7-D6B818F5A54A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40-43BD-8BC7-D6B818F5A54A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40-43BD-8BC7-D6B818F5A54A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40-43BD-8BC7-D6B818F5A54A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40-43BD-8BC7-D6B818F5A54A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40-43BD-8BC7-D6B818F5A54A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40-43BD-8BC7-D6B818F5A54A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40-43BD-8BC7-D6B818F5A54A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40-43BD-8BC7-D6B818F5A54A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40-43BD-8BC7-D6B818F5A54A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40-43BD-8BC7-D6B818F5A54A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40-43BD-8BC7-D6B818F5A54A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A40-43BD-8BC7-D6B818F5A54A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A40-43BD-8BC7-D6B818F5A54A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A40-43BD-8BC7-D6B818F5A54A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A40-43BD-8BC7-D6B818F5A54A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A40-43BD-8BC7-D6B818F5A54A}"/>
              </c:ext>
            </c:extLst>
          </c:dPt>
          <c:dLbls>
            <c:dLbl>
              <c:idx val="0"/>
              <c:layout>
                <c:manualLayout>
                  <c:x val="-8.8202760079798253E-3"/>
                  <c:y val="-3.8725212848146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40-43BD-8BC7-D6B818F5A54A}"/>
                </c:ext>
              </c:extLst>
            </c:dLbl>
            <c:dLbl>
              <c:idx val="1"/>
              <c:layout>
                <c:manualLayout>
                  <c:x val="-1.1025358324145534E-2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40-43BD-8BC7-D6B818F5A54A}"/>
                </c:ext>
              </c:extLst>
            </c:dLbl>
            <c:dLbl>
              <c:idx val="2"/>
              <c:layout>
                <c:manualLayout>
                  <c:x val="-3.9493196408128636E-2"/>
                  <c:y val="-3.09294994750341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A40-43BD-8BC7-D6B818F5A54A}"/>
                </c:ext>
              </c:extLst>
            </c:dLbl>
            <c:dLbl>
              <c:idx val="3"/>
              <c:layout>
                <c:manualLayout>
                  <c:x val="-5.5621839119324905E-3"/>
                  <c:y val="-3.34591418950716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Laun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A40-43BD-8BC7-D6B818F5A54A}"/>
                </c:ext>
              </c:extLst>
            </c:dLbl>
            <c:dLbl>
              <c:idx val="4"/>
              <c:layout>
                <c:manualLayout>
                  <c:x val="-5.8501953889181398E-3"/>
                  <c:y val="-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A40-43BD-8BC7-D6B818F5A54A}"/>
                </c:ext>
              </c:extLst>
            </c:dLbl>
            <c:dLbl>
              <c:idx val="5"/>
              <c:layout>
                <c:manualLayout>
                  <c:x val="-8.1380450481347524E-2"/>
                  <c:y val="-1.82373863548244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40-43BD-8BC7-D6B818F5A54A}"/>
                </c:ext>
              </c:extLst>
            </c:dLbl>
            <c:dLbl>
              <c:idx val="6"/>
              <c:layout>
                <c:manualLayout>
                  <c:x val="-1.4571448583007685E-2"/>
                  <c:y val="-1.4030273651059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A40-43BD-8BC7-D6B818F5A54A}"/>
                </c:ext>
              </c:extLst>
            </c:dLbl>
            <c:dLbl>
              <c:idx val="7"/>
              <c:layout>
                <c:manualLayout>
                  <c:x val="-6.3635743371509446E-3"/>
                  <c:y val="2.65601171131500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A40-43BD-8BC7-D6B818F5A54A}"/>
                </c:ext>
              </c:extLst>
            </c:dLbl>
            <c:dLbl>
              <c:idx val="8"/>
              <c:layout>
                <c:manualLayout>
                  <c:x val="-1.0575666713360351E-2"/>
                  <c:y val="-1.50043018896731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A40-43BD-8BC7-D6B818F5A54A}"/>
                </c:ext>
              </c:extLst>
            </c:dLbl>
            <c:dLbl>
              <c:idx val="9"/>
              <c:layout>
                <c:manualLayout>
                  <c:x val="-3.5308425875385824E-2"/>
                  <c:y val="-2.25864593663236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A40-43BD-8BC7-D6B818F5A54A}"/>
                </c:ext>
              </c:extLst>
            </c:dLbl>
            <c:dLbl>
              <c:idx val="10"/>
              <c:layout>
                <c:manualLayout>
                  <c:x val="-8.8202760079797889E-3"/>
                  <c:y val="-1.43765583323520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A40-43BD-8BC7-D6B818F5A54A}"/>
                </c:ext>
              </c:extLst>
            </c:dLbl>
            <c:dLbl>
              <c:idx val="11"/>
              <c:layout>
                <c:manualLayout>
                  <c:x val="-0.10908329026243464"/>
                  <c:y val="-5.545273234614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A40-43BD-8BC7-D6B818F5A54A}"/>
                </c:ext>
              </c:extLst>
            </c:dLbl>
            <c:dLbl>
              <c:idx val="12"/>
              <c:layout>
                <c:manualLayout>
                  <c:x val="-1.0260333392908175E-2"/>
                  <c:y val="-2.4001959544594615E-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9A40-43BD-8BC7-D6B818F5A54A}"/>
                </c:ext>
              </c:extLst>
            </c:dLbl>
            <c:dLbl>
              <c:idx val="13"/>
              <c:layout>
                <c:manualLayout>
                  <c:x val="-5.5621839119325079E-3"/>
                  <c:y val="-6.6897769294806022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A40-43BD-8BC7-D6B818F5A54A}"/>
                </c:ext>
              </c:extLst>
            </c:dLbl>
            <c:dLbl>
              <c:idx val="14"/>
              <c:layout>
                <c:manualLayout>
                  <c:x val="-8.5322645309941405E-3"/>
                  <c:y val="6.689776929481557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A40-43BD-8BC7-D6B818F5A54A}"/>
                </c:ext>
              </c:extLst>
            </c:dLbl>
            <c:dLbl>
              <c:idx val="15"/>
              <c:layout>
                <c:manualLayout>
                  <c:x val="-1.8693575110011931E-2"/>
                  <c:y val="-2.27790904775405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A40-43BD-8BC7-D6B818F5A54A}"/>
                </c:ext>
              </c:extLst>
            </c:dLbl>
            <c:dLbl>
              <c:idx val="16"/>
              <c:layout>
                <c:manualLayout>
                  <c:x val="-0.15259959038367732"/>
                  <c:y val="-3.45384094947649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A40-43BD-8BC7-D6B818F5A54A}"/>
                </c:ext>
              </c:extLst>
            </c:dLbl>
            <c:dLbl>
              <c:idx val="17"/>
              <c:layout>
                <c:manualLayout>
                  <c:x val="-8.8202760079799311E-3"/>
                  <c:y val="1.0035691118987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9A40-43BD-8BC7-D6B818F5A54A}"/>
                </c:ext>
              </c:extLst>
            </c:dLbl>
            <c:dLbl>
              <c:idx val="18"/>
              <c:layout>
                <c:manualLayout>
                  <c:x val="-2.032262115803565E-2"/>
                  <c:y val="-1.7533021157419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Íþróttir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87312037792899E-2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5-9A40-43BD-8BC7-D6B818F5A54A}"/>
                </c:ext>
              </c:extLst>
            </c:dLbl>
            <c:dLbl>
              <c:idx val="19"/>
              <c:layout>
                <c:manualLayout>
                  <c:x val="-1.1025345009974808E-2"/>
                  <c:y val="-8.48500041644425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9A40-43BD-8BC7-D6B818F5A54A}"/>
                </c:ext>
              </c:extLst>
            </c:dLbl>
            <c:dLbl>
              <c:idx val="20"/>
              <c:layout>
                <c:manualLayout>
                  <c:x val="-2.032262115803565E-2"/>
                  <c:y val="-2.56141937331499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A40-43BD-8BC7-D6B818F5A54A}"/>
                </c:ext>
              </c:extLst>
            </c:dLbl>
            <c:dLbl>
              <c:idx val="21"/>
              <c:layout>
                <c:manualLayout>
                  <c:x val="-1.073733353298908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9A40-43BD-8BC7-D6B818F5A54A}"/>
                </c:ext>
              </c:extLst>
            </c:dLbl>
            <c:dLbl>
              <c:idx val="22"/>
              <c:layout>
                <c:manualLayout>
                  <c:x val="-1.0449322056003579E-2"/>
                  <c:y val="-2.6053409078320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9A40-43BD-8BC7-D6B818F5A54A}"/>
                </c:ext>
              </c:extLst>
            </c:dLbl>
            <c:dLbl>
              <c:idx val="23"/>
              <c:layout>
                <c:manualLayout>
                  <c:x val="-9.1082874849655795E-3"/>
                  <c:y val="-1.00356911189877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9A40-43BD-8BC7-D6B818F5A54A}"/>
                </c:ext>
              </c:extLst>
            </c:dLbl>
            <c:dLbl>
              <c:idx val="24"/>
              <c:layout>
                <c:manualLayout>
                  <c:x val="-1.1637897721509275E-2"/>
                  <c:y val="-1.02387846228266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Örugg</a:t>
                    </a:r>
                    <a:r>
                      <a:rPr lang="en-US" baseline="0"/>
                      <a:t> u</a:t>
                    </a:r>
                    <a:r>
                      <a:rPr lang="en-US"/>
                      <a:t>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A40-43BD-8BC7-D6B818F5A54A}"/>
                </c:ext>
              </c:extLst>
            </c:dLbl>
            <c:dLbl>
              <c:idx val="25"/>
              <c:layout>
                <c:manualLayout>
                  <c:x val="-4.0594825212657533E-3"/>
                  <c:y val="-2.34172964274826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A40-43BD-8BC7-D6B818F5A54A}"/>
                </c:ext>
              </c:extLst>
            </c:dLbl>
            <c:dLbl>
              <c:idx val="26"/>
              <c:layout>
                <c:manualLayout>
                  <c:x val="-1.4859460059993335E-2"/>
                  <c:y val="-1.59666368659431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9A40-43BD-8BC7-D6B818F5A54A}"/>
                </c:ext>
              </c:extLst>
            </c:dLbl>
            <c:dLbl>
              <c:idx val="27"/>
              <c:layout>
                <c:manualLayout>
                  <c:x val="-7.5152277766238562E-2"/>
                  <c:y val="-2.96623190980514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9A40-43BD-8BC7-D6B818F5A54A}"/>
                </c:ext>
              </c:extLst>
            </c:dLbl>
            <c:dLbl>
              <c:idx val="28"/>
              <c:layout>
                <c:manualLayout>
                  <c:x val="-1.1025345009974737E-2"/>
                  <c:y val="-1.69702059778418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9A40-43BD-8BC7-D6B818F5A54A}"/>
                </c:ext>
              </c:extLst>
            </c:dLbl>
            <c:dLbl>
              <c:idx val="29"/>
              <c:layout>
                <c:manualLayout>
                  <c:x val="-6.9032184829704909E-3"/>
                  <c:y val="-2.605340907832112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9A40-43BD-8BC7-D6B818F5A54A}"/>
                </c:ext>
              </c:extLst>
            </c:dLbl>
            <c:dLbl>
              <c:idx val="30"/>
              <c:layout>
                <c:manualLayout>
                  <c:x val="-7.8599358525381233E-2"/>
                  <c:y val="-2.60534090783206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9A40-43BD-8BC7-D6B818F5A54A}"/>
                </c:ext>
              </c:extLst>
            </c:dLbl>
            <c:dLbl>
              <c:idx val="31"/>
              <c:layout>
                <c:manualLayout>
                  <c:x val="3.1149920540229831E-2"/>
                  <c:y val="-4.91668858298585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Fjárhagsvandi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9A40-43BD-8BC7-D6B818F5A54A}"/>
                </c:ext>
              </c:extLst>
            </c:dLbl>
            <c:dLbl>
              <c:idx val="32"/>
              <c:layout>
                <c:manualLayout>
                  <c:x val="-5.732273708718362E-2"/>
                  <c:y val="-1.89063640477725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9A40-43BD-8BC7-D6B818F5A54A}"/>
                </c:ext>
              </c:extLst>
            </c:dLbl>
            <c:dLbl>
              <c:idx val="33"/>
              <c:layout>
                <c:manualLayout>
                  <c:x val="-1.179035662704158E-2"/>
                  <c:y val="-3.88318882239001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9A40-43BD-8BC7-D6B818F5A54A}"/>
                </c:ext>
              </c:extLst>
            </c:dLbl>
            <c:dLbl>
              <c:idx val="34"/>
              <c:layout>
                <c:manualLayout>
                  <c:x val="-1.1502345150055791E-2"/>
                  <c:y val="-1.52974540280416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9A40-43BD-8BC7-D6B818F5A54A}"/>
                </c:ext>
              </c:extLst>
            </c:dLbl>
            <c:dLbl>
              <c:idx val="35"/>
              <c:layout>
                <c:manualLayout>
                  <c:x val="-9.3458818585374637E-2"/>
                  <c:y val="-5.150861547260678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Rafmagn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9A40-43BD-8BC7-D6B818F5A54A}"/>
                </c:ext>
              </c:extLst>
            </c:dLbl>
            <c:dLbl>
              <c:idx val="36"/>
              <c:layout>
                <c:manualLayout>
                  <c:x val="3.2589977925158005E-2"/>
                  <c:y val="-0.1328723862994352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Umhverfismál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9A40-43BD-8BC7-D6B818F5A54A}"/>
                </c:ext>
              </c:extLst>
            </c:dLbl>
            <c:dLbl>
              <c:idx val="37"/>
              <c:layout>
                <c:manualLayout>
                  <c:x val="-2.2050690019949472E-3"/>
                  <c:y val="-3.943501438681563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Loftgæði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9A40-43BD-8BC7-D6B818F5A54A}"/>
                </c:ext>
              </c:extLst>
            </c:dLbl>
            <c:dLbl>
              <c:idx val="38"/>
              <c:layout>
                <c:manualLayout>
                  <c:x val="4.6774392217289865E-2"/>
                  <c:y val="-2.8324158567201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Ásýnd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9A40-43BD-8BC7-D6B818F5A54A}"/>
                </c:ext>
              </c:extLst>
            </c:dLbl>
            <c:dLbl>
              <c:idx val="39"/>
              <c:layout>
                <c:manualLayout>
                  <c:x val="-7.7672529139274377E-3"/>
                  <c:y val="1.429388491614284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Sorpmál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9A40-43BD-8BC7-D6B818F5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Sheet1!$A$2:$A$42</c:f>
              <c:numCache>
                <c:formatCode>General</c:formatCode>
                <c:ptCount val="41"/>
                <c:pt idx="0">
                  <c:v>0.13416229733663343</c:v>
                </c:pt>
                <c:pt idx="1">
                  <c:v>0.16995741459960367</c:v>
                </c:pt>
                <c:pt idx="2">
                  <c:v>0.27157371651515128</c:v>
                </c:pt>
                <c:pt idx="3">
                  <c:v>4.7467862910448133E-2</c:v>
                </c:pt>
                <c:pt idx="4">
                  <c:v>0.26898481830677268</c:v>
                </c:pt>
                <c:pt idx="5">
                  <c:v>-1.2826698015136362E-2</c:v>
                </c:pt>
                <c:pt idx="6">
                  <c:v>9.737686641386345E-2</c:v>
                </c:pt>
                <c:pt idx="7">
                  <c:v>0.33261899172199172</c:v>
                </c:pt>
                <c:pt idx="8">
                  <c:v>-0.15509188370491778</c:v>
                </c:pt>
                <c:pt idx="9">
                  <c:v>0.11846124563451799</c:v>
                </c:pt>
                <c:pt idx="10">
                  <c:v>9.6281902393110741E-2</c:v>
                </c:pt>
                <c:pt idx="11">
                  <c:v>-1.6155095550607346E-2</c:v>
                </c:pt>
                <c:pt idx="12">
                  <c:v>0.43963072165326578</c:v>
                </c:pt>
                <c:pt idx="13">
                  <c:v>-0.27022967290452238</c:v>
                </c:pt>
                <c:pt idx="14">
                  <c:v>0.2171982651643285</c:v>
                </c:pt>
                <c:pt idx="15">
                  <c:v>0.43604412798513792</c:v>
                </c:pt>
                <c:pt idx="16">
                  <c:v>0.44464393102528943</c:v>
                </c:pt>
                <c:pt idx="17">
                  <c:v>0.37755644483651807</c:v>
                </c:pt>
                <c:pt idx="18">
                  <c:v>0.17072521511190253</c:v>
                </c:pt>
                <c:pt idx="19">
                  <c:v>0.21354791219677072</c:v>
                </c:pt>
                <c:pt idx="20">
                  <c:v>0.14750398563479195</c:v>
                </c:pt>
                <c:pt idx="21">
                  <c:v>0.20082203838709667</c:v>
                </c:pt>
                <c:pt idx="22">
                  <c:v>0.25750356231382465</c:v>
                </c:pt>
                <c:pt idx="23">
                  <c:v>0.47022410386930114</c:v>
                </c:pt>
                <c:pt idx="24">
                  <c:v>0.19979910531914946</c:v>
                </c:pt>
                <c:pt idx="25">
                  <c:v>8.8856444191918627E-2</c:v>
                </c:pt>
                <c:pt idx="26">
                  <c:v>6.0545999557810148E-2</c:v>
                </c:pt>
                <c:pt idx="27">
                  <c:v>-7.2351459071066326E-2</c:v>
                </c:pt>
                <c:pt idx="28">
                  <c:v>0.58147106110052871</c:v>
                </c:pt>
                <c:pt idx="29">
                  <c:v>0.45994879555075574</c:v>
                </c:pt>
                <c:pt idx="30">
                  <c:v>-9.8015580935991498E-2</c:v>
                </c:pt>
                <c:pt idx="31">
                  <c:v>1.730400162303658E-2</c:v>
                </c:pt>
                <c:pt idx="32">
                  <c:v>6.4762248325103577E-2</c:v>
                </c:pt>
                <c:pt idx="33">
                  <c:v>0.50096272971885014</c:v>
                </c:pt>
                <c:pt idx="34">
                  <c:v>0.58579460000215722</c:v>
                </c:pt>
                <c:pt idx="35">
                  <c:v>0.24674706788065848</c:v>
                </c:pt>
                <c:pt idx="36">
                  <c:v>-3.8089740183853138E-3</c:v>
                </c:pt>
                <c:pt idx="37">
                  <c:v>1.2999905796748479E-2</c:v>
                </c:pt>
                <c:pt idx="38">
                  <c:v>7.6496818979591374E-2</c:v>
                </c:pt>
                <c:pt idx="39">
                  <c:v>8.5082026639343944E-2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-0.96368341500197197</c:v>
                </c:pt>
                <c:pt idx="1">
                  <c:v>-0.17180382266202798</c:v>
                </c:pt>
                <c:pt idx="2">
                  <c:v>-0.4043250258579234</c:v>
                </c:pt>
                <c:pt idx="3">
                  <c:v>-0.58419187720634946</c:v>
                </c:pt>
                <c:pt idx="4">
                  <c:v>2.3727627204724655E-2</c:v>
                </c:pt>
                <c:pt idx="5">
                  <c:v>-0.2488543482950818</c:v>
                </c:pt>
                <c:pt idx="6">
                  <c:v>-0.38783410918863881</c:v>
                </c:pt>
                <c:pt idx="7">
                  <c:v>-0.40448791807650286</c:v>
                </c:pt>
                <c:pt idx="8">
                  <c:v>-1.1874669497643313</c:v>
                </c:pt>
                <c:pt idx="9">
                  <c:v>0.25582580879282846</c:v>
                </c:pt>
                <c:pt idx="10">
                  <c:v>-0.70744054279060675</c:v>
                </c:pt>
                <c:pt idx="11">
                  <c:v>-0.99977877450000019</c:v>
                </c:pt>
                <c:pt idx="12">
                  <c:v>-0.70524145449999986</c:v>
                </c:pt>
                <c:pt idx="13">
                  <c:v>-0.42835051066933882</c:v>
                </c:pt>
                <c:pt idx="14">
                  <c:v>-0.47673057273379849</c:v>
                </c:pt>
                <c:pt idx="15">
                  <c:v>0.13185918443105749</c:v>
                </c:pt>
                <c:pt idx="16">
                  <c:v>5.1294770510638354E-2</c:v>
                </c:pt>
                <c:pt idx="17">
                  <c:v>-0.33823039502040819</c:v>
                </c:pt>
                <c:pt idx="18">
                  <c:v>-0.47107560651405622</c:v>
                </c:pt>
                <c:pt idx="19">
                  <c:v>-0.61755979820388385</c:v>
                </c:pt>
                <c:pt idx="20">
                  <c:v>-0.64057953443258953</c:v>
                </c:pt>
                <c:pt idx="21">
                  <c:v>0.31847860931968786</c:v>
                </c:pt>
                <c:pt idx="22">
                  <c:v>0.57455467650000003</c:v>
                </c:pt>
                <c:pt idx="23">
                  <c:v>0.56677959500497543</c:v>
                </c:pt>
                <c:pt idx="24">
                  <c:v>0.24983259193927543</c:v>
                </c:pt>
                <c:pt idx="25">
                  <c:v>-0.1685648689169108</c:v>
                </c:pt>
                <c:pt idx="26">
                  <c:v>1.4064697582278463E-2</c:v>
                </c:pt>
                <c:pt idx="27">
                  <c:v>-0.7139233312512272</c:v>
                </c:pt>
                <c:pt idx="28">
                  <c:v>0.25144363730215824</c:v>
                </c:pt>
                <c:pt idx="29">
                  <c:v>0.11612636032452306</c:v>
                </c:pt>
                <c:pt idx="30">
                  <c:v>0.24019479525427601</c:v>
                </c:pt>
                <c:pt idx="31">
                  <c:v>2.2588061761119604E-4</c:v>
                </c:pt>
                <c:pt idx="32">
                  <c:v>-0.48670856201088109</c:v>
                </c:pt>
                <c:pt idx="33">
                  <c:v>3.7236004323699667E-2</c:v>
                </c:pt>
                <c:pt idx="34">
                  <c:v>0.43244015107254619</c:v>
                </c:pt>
                <c:pt idx="35">
                  <c:v>-0.41269689896806394</c:v>
                </c:pt>
                <c:pt idx="36">
                  <c:v>2.5767695728744933E-2</c:v>
                </c:pt>
                <c:pt idx="37">
                  <c:v>0.76614685658153237</c:v>
                </c:pt>
                <c:pt idx="38">
                  <c:v>-1.8169820721068319E-2</c:v>
                </c:pt>
                <c:pt idx="39">
                  <c:v>-3.0500101881187902E-2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9A40-43BD-8BC7-D6B818F5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  <c:max val="0.60000000000000009"/>
          <c:min val="-0.3000000000000000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Dvínar &lt;-------------------------------------Mikilvægi</a:t>
                </a:r>
                <a:r>
                  <a:rPr lang="is-IS" b="1" baseline="0"/>
                  <a:t> --------------------------------------------&gt; Eykst</a:t>
                </a:r>
                <a:endParaRPr lang="is-IS" b="1"/>
              </a:p>
            </c:rich>
          </c:tx>
          <c:layout>
            <c:manualLayout>
              <c:xMode val="edge"/>
              <c:yMode val="edge"/>
              <c:x val="0.13737231853736032"/>
              <c:y val="0.94353949913250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Versnar &lt;------------------------------Staða------------------------&gt;</a:t>
                </a:r>
                <a:r>
                  <a:rPr lang="is-IS" b="1" baseline="0"/>
                  <a:t> Batnar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7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A-464E-AE42-BC107DA7663D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A-464E-AE42-BC107DA7663D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0A-464E-AE42-BC107DA7663D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0A-464E-AE42-BC107DA7663D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0A-464E-AE42-BC107DA7663D}"/>
              </c:ext>
            </c:extLst>
          </c:dPt>
          <c:dPt>
            <c:idx val="5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0A-464E-AE42-BC107DA7663D}"/>
              </c:ext>
            </c:extLst>
          </c:dPt>
          <c:dPt>
            <c:idx val="6"/>
            <c:marker>
              <c:spPr>
                <a:solidFill>
                  <a:schemeClr val="accent1">
                    <a:lumMod val="60000"/>
                  </a:schemeClr>
                </a:solidFill>
                <a:ln w="9525"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0A-464E-AE42-BC107DA7663D}"/>
              </c:ext>
            </c:extLst>
          </c:dPt>
          <c:dPt>
            <c:idx val="7"/>
            <c:marker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0A-464E-AE42-BC107DA7663D}"/>
              </c:ext>
            </c:extLst>
          </c:dPt>
          <c:dPt>
            <c:idx val="8"/>
            <c:marker>
              <c:spPr>
                <a:solidFill>
                  <a:schemeClr val="accent3">
                    <a:lumMod val="60000"/>
                  </a:schemeClr>
                </a:solidFill>
                <a:ln w="9525"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0A-464E-AE42-BC107DA7663D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90A-464E-AE42-BC107DA7663D}"/>
              </c:ext>
            </c:extLst>
          </c:dPt>
          <c:dPt>
            <c:idx val="10"/>
            <c:marker>
              <c:spPr>
                <a:solidFill>
                  <a:schemeClr val="accent5">
                    <a:lumMod val="60000"/>
                  </a:schemeClr>
                </a:solidFill>
                <a:ln w="9525">
                  <a:solidFill>
                    <a:schemeClr val="accent5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90A-464E-AE42-BC107DA7663D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</a:schemeClr>
                </a:solidFill>
                <a:ln w="9525">
                  <a:solidFill>
                    <a:schemeClr val="accent6">
                      <a:lumMod val="6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90A-464E-AE42-BC107DA7663D}"/>
              </c:ext>
            </c:extLst>
          </c:dPt>
          <c:dPt>
            <c:idx val="12"/>
            <c:marker>
              <c:spPr>
                <a:solidFill>
                  <a:schemeClr val="accent1">
                    <a:lumMod val="80000"/>
                    <a:lumOff val="20000"/>
                  </a:schemeClr>
                </a:solidFill>
                <a:ln w="9525">
                  <a:solidFill>
                    <a:schemeClr val="accent1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0A-464E-AE42-BC107DA7663D}"/>
              </c:ext>
            </c:extLst>
          </c:dPt>
          <c:dPt>
            <c:idx val="13"/>
            <c:marker>
              <c:spPr>
                <a:solidFill>
                  <a:schemeClr val="accent2">
                    <a:lumMod val="80000"/>
                    <a:lumOff val="20000"/>
                  </a:schemeClr>
                </a:solidFill>
                <a:ln w="9525">
                  <a:solidFill>
                    <a:schemeClr val="accent2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D90A-464E-AE42-BC107DA7663D}"/>
              </c:ext>
            </c:extLst>
          </c:dPt>
          <c:dPt>
            <c:idx val="14"/>
            <c:marker>
              <c:spPr>
                <a:solidFill>
                  <a:schemeClr val="accent3">
                    <a:lumMod val="80000"/>
                    <a:lumOff val="20000"/>
                  </a:schemeClr>
                </a:solidFill>
                <a:ln w="9525">
                  <a:solidFill>
                    <a:schemeClr val="accent3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D90A-464E-AE42-BC107DA7663D}"/>
              </c:ext>
            </c:extLst>
          </c:dPt>
          <c:dPt>
            <c:idx val="15"/>
            <c:marker>
              <c:spPr>
                <a:solidFill>
                  <a:schemeClr val="accent4">
                    <a:lumMod val="80000"/>
                    <a:lumOff val="20000"/>
                  </a:schemeClr>
                </a:solidFill>
                <a:ln w="9525">
                  <a:solidFill>
                    <a:schemeClr val="accent4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D90A-464E-AE42-BC107DA7663D}"/>
              </c:ext>
            </c:extLst>
          </c:dPt>
          <c:dPt>
            <c:idx val="16"/>
            <c:marker>
              <c:spPr>
                <a:solidFill>
                  <a:schemeClr val="accent5">
                    <a:lumMod val="80000"/>
                    <a:lumOff val="20000"/>
                  </a:schemeClr>
                </a:solidFill>
                <a:ln w="9525">
                  <a:solidFill>
                    <a:schemeClr val="accent5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D90A-464E-AE42-BC107DA7663D}"/>
              </c:ext>
            </c:extLst>
          </c:dPt>
          <c:dPt>
            <c:idx val="17"/>
            <c:marker>
              <c:spPr>
                <a:solidFill>
                  <a:schemeClr val="accent6">
                    <a:lumMod val="80000"/>
                    <a:lumOff val="20000"/>
                  </a:schemeClr>
                </a:solidFill>
                <a:ln w="9525">
                  <a:solidFill>
                    <a:schemeClr val="accent6">
                      <a:lumMod val="80000"/>
                      <a:lumOff val="2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D90A-464E-AE42-BC107DA7663D}"/>
              </c:ext>
            </c:extLst>
          </c:dPt>
          <c:dPt>
            <c:idx val="18"/>
            <c:marker>
              <c:spPr>
                <a:solidFill>
                  <a:schemeClr val="accent1">
                    <a:lumMod val="80000"/>
                  </a:schemeClr>
                </a:solidFill>
                <a:ln w="9525">
                  <a:solidFill>
                    <a:schemeClr val="accent1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D90A-464E-AE42-BC107DA7663D}"/>
              </c:ext>
            </c:extLst>
          </c:dPt>
          <c:dPt>
            <c:idx val="19"/>
            <c:marker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D90A-464E-AE42-BC107DA7663D}"/>
              </c:ext>
            </c:extLst>
          </c:dPt>
          <c:dPt>
            <c:idx val="20"/>
            <c:marker>
              <c:spPr>
                <a:solidFill>
                  <a:schemeClr val="accent3">
                    <a:lumMod val="80000"/>
                  </a:schemeClr>
                </a:solidFill>
                <a:ln w="9525">
                  <a:solidFill>
                    <a:schemeClr val="accent3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D90A-464E-AE42-BC107DA7663D}"/>
              </c:ext>
            </c:extLst>
          </c:dPt>
          <c:dPt>
            <c:idx val="21"/>
            <c:marker>
              <c:spPr>
                <a:solidFill>
                  <a:schemeClr val="accent4">
                    <a:lumMod val="80000"/>
                  </a:schemeClr>
                </a:solidFill>
                <a:ln w="9525">
                  <a:solidFill>
                    <a:schemeClr val="accent4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D90A-464E-AE42-BC107DA7663D}"/>
              </c:ext>
            </c:extLst>
          </c:dPt>
          <c:dPt>
            <c:idx val="22"/>
            <c:marker>
              <c:spPr>
                <a:solidFill>
                  <a:schemeClr val="accent5">
                    <a:lumMod val="80000"/>
                  </a:schemeClr>
                </a:solidFill>
                <a:ln w="9525">
                  <a:solidFill>
                    <a:schemeClr val="accent5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D90A-464E-AE42-BC107DA7663D}"/>
              </c:ext>
            </c:extLst>
          </c:dPt>
          <c:dPt>
            <c:idx val="23"/>
            <c:marker>
              <c:spPr>
                <a:solidFill>
                  <a:schemeClr val="accent6">
                    <a:lumMod val="80000"/>
                  </a:schemeClr>
                </a:solidFill>
                <a:ln w="9525">
                  <a:solidFill>
                    <a:schemeClr val="accent6">
                      <a:lumMod val="8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D90A-464E-AE42-BC107DA7663D}"/>
              </c:ext>
            </c:extLst>
          </c:dPt>
          <c:dPt>
            <c:idx val="24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D90A-464E-AE42-BC107DA7663D}"/>
              </c:ext>
            </c:extLst>
          </c:dPt>
          <c:dPt>
            <c:idx val="2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D90A-464E-AE42-BC107DA7663D}"/>
              </c:ext>
            </c:extLst>
          </c:dPt>
          <c:dPt>
            <c:idx val="2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D90A-464E-AE42-BC107DA7663D}"/>
              </c:ext>
            </c:extLst>
          </c:dPt>
          <c:dPt>
            <c:idx val="27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D90A-464E-AE42-BC107DA7663D}"/>
              </c:ext>
            </c:extLst>
          </c:dPt>
          <c:dPt>
            <c:idx val="28"/>
            <c:marker>
              <c:spPr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D90A-464E-AE42-BC107DA7663D}"/>
              </c:ext>
            </c:extLst>
          </c:dPt>
          <c:dPt>
            <c:idx val="2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D90A-464E-AE42-BC107DA7663D}"/>
              </c:ext>
            </c:extLst>
          </c:dPt>
          <c:dPt>
            <c:idx val="30"/>
            <c:marker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D90A-464E-AE42-BC107DA7663D}"/>
              </c:ext>
            </c:extLst>
          </c:dPt>
          <c:dPt>
            <c:idx val="31"/>
            <c:marker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D90A-464E-AE42-BC107DA7663D}"/>
              </c:ext>
            </c:extLst>
          </c:dPt>
          <c:dPt>
            <c:idx val="32"/>
            <c:marker>
              <c:spPr>
                <a:solidFill>
                  <a:schemeClr val="accent3">
                    <a:lumMod val="50000"/>
                  </a:schemeClr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D90A-464E-AE42-BC107DA7663D}"/>
              </c:ext>
            </c:extLst>
          </c:dPt>
          <c:dPt>
            <c:idx val="33"/>
            <c:marker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D90A-464E-AE42-BC107DA7663D}"/>
              </c:ext>
            </c:extLst>
          </c:dPt>
          <c:dPt>
            <c:idx val="34"/>
            <c:marker>
              <c:spPr>
                <a:solidFill>
                  <a:schemeClr val="accent5">
                    <a:lumMod val="50000"/>
                  </a:schemeClr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D90A-464E-AE42-BC107DA7663D}"/>
              </c:ext>
            </c:extLst>
          </c:dPt>
          <c:dPt>
            <c:idx val="35"/>
            <c:marker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D90A-464E-AE42-BC107DA7663D}"/>
              </c:ext>
            </c:extLst>
          </c:dPt>
          <c:dPt>
            <c:idx val="36"/>
            <c:marker>
              <c:spPr>
                <a:solidFill>
                  <a:schemeClr val="accent1">
                    <a:lumMod val="70000"/>
                    <a:lumOff val="30000"/>
                  </a:schemeClr>
                </a:solidFill>
                <a:ln w="9525">
                  <a:solidFill>
                    <a:schemeClr val="accent1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D90A-464E-AE42-BC107DA7663D}"/>
              </c:ext>
            </c:extLst>
          </c:dPt>
          <c:dPt>
            <c:idx val="37"/>
            <c:marker>
              <c:spPr>
                <a:solidFill>
                  <a:schemeClr val="accent2">
                    <a:lumMod val="70000"/>
                    <a:lumOff val="30000"/>
                  </a:schemeClr>
                </a:solidFill>
                <a:ln w="9525">
                  <a:solidFill>
                    <a:schemeClr val="accent2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D90A-464E-AE42-BC107DA7663D}"/>
              </c:ext>
            </c:extLst>
          </c:dPt>
          <c:dPt>
            <c:idx val="38"/>
            <c:marker>
              <c:spPr>
                <a:solidFill>
                  <a:schemeClr val="accent3">
                    <a:lumMod val="70000"/>
                    <a:lumOff val="30000"/>
                  </a:schemeClr>
                </a:solidFill>
                <a:ln w="9525">
                  <a:solidFill>
                    <a:schemeClr val="accent3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D90A-464E-AE42-BC107DA7663D}"/>
              </c:ext>
            </c:extLst>
          </c:dPt>
          <c:dPt>
            <c:idx val="39"/>
            <c:marker>
              <c:spPr>
                <a:solidFill>
                  <a:schemeClr val="accent4">
                    <a:lumMod val="70000"/>
                    <a:lumOff val="30000"/>
                  </a:schemeClr>
                </a:solidFill>
                <a:ln w="9525">
                  <a:solidFill>
                    <a:schemeClr val="accent4">
                      <a:lumMod val="70000"/>
                      <a:lumOff val="3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D90A-464E-AE42-BC107DA7663D}"/>
              </c:ext>
            </c:extLst>
          </c:dPt>
          <c:dLbls>
            <c:dLbl>
              <c:idx val="0"/>
              <c:layout>
                <c:manualLayout>
                  <c:x val="-1.9845644983462044E-2"/>
                  <c:y val="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0A-464E-AE42-BC107DA7663D}"/>
                </c:ext>
              </c:extLst>
            </c:dLbl>
            <c:dLbl>
              <c:idx val="1"/>
              <c:layout>
                <c:manualLayout>
                  <c:x val="-8.8202866593165893E-3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90A-464E-AE42-BC107DA7663D}"/>
                </c:ext>
              </c:extLst>
            </c:dLbl>
            <c:dLbl>
              <c:idx val="2"/>
              <c:layout>
                <c:manualLayout>
                  <c:x val="-1.3230429988974642E-2"/>
                  <c:y val="-5.87975892988398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Atvinnurekstur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90A-464E-AE42-BC107DA766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Launatekjur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90A-464E-AE42-BC107DA7663D}"/>
                </c:ext>
              </c:extLst>
            </c:dLbl>
            <c:dLbl>
              <c:idx val="4"/>
              <c:layout>
                <c:manualLayout>
                  <c:x val="-1.1025358324145534E-2"/>
                  <c:y val="5.879758929883766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Vöruverð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90A-464E-AE42-BC107DA7663D}"/>
                </c:ext>
              </c:extLst>
            </c:dLbl>
            <c:dLbl>
              <c:idx val="5"/>
              <c:layout>
                <c:manualLayout>
                  <c:x val="-8.82028665931642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90A-464E-AE42-BC107DA7663D}"/>
                </c:ext>
              </c:extLst>
            </c:dLbl>
            <c:dLbl>
              <c:idx val="6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Leiguíbúðir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90A-464E-AE42-BC107DA7663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Framhsk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90A-464E-AE42-BC107DA7663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Háskóli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90A-464E-AE42-BC107DA7663D}"/>
                </c:ext>
              </c:extLst>
            </c:dLbl>
            <c:dLbl>
              <c:idx val="9"/>
              <c:layout>
                <c:manualLayout>
                  <c:x val="-8.8202866593165095E-3"/>
                  <c:y val="-8.81963839482581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Framfærsla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90A-464E-AE42-BC107DA7663D}"/>
                </c:ext>
              </c:extLst>
            </c:dLbl>
            <c:dLbl>
              <c:idx val="10"/>
              <c:layout>
                <c:manualLayout>
                  <c:x val="-8.82028665931650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Vöruúrval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D90A-464E-AE42-BC107DA7663D}"/>
                </c:ext>
              </c:extLst>
            </c:dLbl>
            <c:dLbl>
              <c:idx val="11"/>
              <c:layout>
                <c:manualLayout>
                  <c:x val="-1.9845644983461964E-2"/>
                  <c:y val="-1.7639276789651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Afþreying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D90A-464E-AE42-BC107DA7663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Vegakerfi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D90A-464E-AE42-BC107DA7663D}"/>
                </c:ext>
              </c:extLst>
            </c:dLbl>
            <c:dLbl>
              <c:idx val="13"/>
              <c:layout>
                <c:manualLayout>
                  <c:x val="-1.543550165380383E-2"/>
                  <c:y val="-2.35190357195356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Almsamg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D90A-464E-AE42-BC107DA7663D}"/>
                </c:ext>
              </c:extLst>
            </c:dLbl>
            <c:dLbl>
              <c:idx val="14"/>
              <c:layout>
                <c:manualLayout>
                  <c:x val="-1.5435501653803748E-2"/>
                  <c:y val="1.1759517859767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Heilsugæsla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D90A-464E-AE42-BC107DA7663D}"/>
                </c:ext>
              </c:extLst>
            </c:dLbl>
            <c:dLbl>
              <c:idx val="15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Leikskóli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D90A-464E-AE42-BC107DA7663D}"/>
                </c:ext>
              </c:extLst>
            </c:dLbl>
            <c:dLbl>
              <c:idx val="16"/>
              <c:layout>
                <c:manualLayout>
                  <c:x val="-2.6106181330708592E-2"/>
                  <c:y val="1.80954260470905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Grunnskóli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D90A-464E-AE42-BC107DA7663D}"/>
                </c:ext>
              </c:extLst>
            </c:dLbl>
            <c:dLbl>
              <c:idx val="17"/>
              <c:layout>
                <c:manualLayout>
                  <c:x val="-1.1025358324145616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Unglingastarf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D90A-464E-AE42-BC107DA7663D}"/>
                </c:ext>
              </c:extLst>
            </c:dLbl>
            <c:dLbl>
              <c:idx val="18"/>
              <c:layout>
                <c:manualLayout>
                  <c:x val="-1.1025358324145534E-2"/>
                  <c:y val="-1.17595178597677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Íþróttir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D90A-464E-AE42-BC107DA7663D}"/>
                </c:ext>
              </c:extLst>
            </c:dLbl>
            <c:dLbl>
              <c:idx val="19"/>
              <c:layout>
                <c:manualLayout>
                  <c:x val="-8.82028665931650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Farsími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D90A-464E-AE42-BC107DA7663D}"/>
                </c:ext>
              </c:extLst>
            </c:dLbl>
            <c:dLbl>
              <c:idx val="20"/>
              <c:layout>
                <c:manualLayout>
                  <c:x val="-4.410143329658214E-3"/>
                  <c:y val="-2.0579156254593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D90A-464E-AE42-BC107DA7663D}"/>
                </c:ext>
              </c:extLst>
            </c:dLbl>
            <c:dLbl>
              <c:idx val="21"/>
              <c:layout>
                <c:manualLayout>
                  <c:x val="-2.4255788313120176E-2"/>
                  <c:y val="-2.05791562545935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Náttúra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D90A-464E-AE42-BC107DA7663D}"/>
                </c:ext>
              </c:extLst>
            </c:dLbl>
            <c:dLbl>
              <c:idx val="22"/>
              <c:layout>
                <c:manualLayout>
                  <c:x val="-8.8202866593164279E-3"/>
                  <c:y val="-8.81963839482581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Friðsæld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D90A-464E-AE42-BC107DA7663D}"/>
                </c:ext>
              </c:extLst>
            </c:dLbl>
            <c:dLbl>
              <c:idx val="23"/>
              <c:layout>
                <c:manualLayout>
                  <c:x val="-1.3230429988974642E-2"/>
                  <c:y val="-1.4699397324709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D90A-464E-AE42-BC107DA7663D}"/>
                </c:ext>
              </c:extLst>
            </c:dLbl>
            <c:dLbl>
              <c:idx val="24"/>
              <c:layout>
                <c:manualLayout>
                  <c:x val="-8.8202866593164279E-3"/>
                  <c:y val="-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Umferðaröryggi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D90A-464E-AE42-BC107DA7663D}"/>
                </c:ext>
              </c:extLst>
            </c:dLbl>
            <c:dLbl>
              <c:idx val="25"/>
              <c:layout>
                <c:manualLayout>
                  <c:x val="1.1025358324145534E-2"/>
                  <c:y val="-4.11583125091871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Mannlíf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D90A-464E-AE42-BC107DA7663D}"/>
                </c:ext>
              </c:extLst>
            </c:dLbl>
            <c:dLbl>
              <c:idx val="26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Öryggi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D90A-464E-AE42-BC107DA7663D}"/>
                </c:ext>
              </c:extLst>
            </c:dLbl>
            <c:dLbl>
              <c:idx val="27"/>
              <c:layout>
                <c:manualLayout>
                  <c:x val="-1.1025358324145534E-2"/>
                  <c:y val="-2.93987946494204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Menning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D90A-464E-AE42-BC107DA7663D}"/>
                </c:ext>
              </c:extLst>
            </c:dLbl>
            <c:dLbl>
              <c:idx val="28"/>
              <c:layout>
                <c:manualLayout>
                  <c:x val="-1.5435501653803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Aldraðir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D90A-464E-AE42-BC107DA7663D}"/>
                </c:ext>
              </c:extLst>
            </c:dLbl>
            <c:dLbl>
              <c:idx val="29"/>
              <c:layout>
                <c:manualLayout>
                  <c:x val="-1.3230429988974642E-2"/>
                  <c:y val="5.87975892988387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Fatlaðir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D90A-464E-AE42-BC107DA7663D}"/>
                </c:ext>
              </c:extLst>
            </c:dLbl>
            <c:dLbl>
              <c:idx val="30"/>
              <c:layout>
                <c:manualLayout>
                  <c:x val="-8.8202866593164279E-3"/>
                  <c:y val="-5.389716756592324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Útlendingar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D90A-464E-AE42-BC107DA7663D}"/>
                </c:ext>
              </c:extLst>
            </c:dLbl>
            <c:dLbl>
              <c:idx val="31"/>
              <c:layout>
                <c:manualLayout>
                  <c:x val="-6.9886355058920852E-2"/>
                  <c:y val="-2.02801172280321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Fjárhagsvandi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14622275495385"/>
                      <c:h val="3.21630360796635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3F-D90A-464E-AE42-BC107DA7663D}"/>
                </c:ext>
              </c:extLst>
            </c:dLbl>
            <c:dLbl>
              <c:idx val="32"/>
              <c:layout>
                <c:manualLayout>
                  <c:x val="-8.8202866593164279E-3"/>
                  <c:y val="-8.81963839482581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Skipulagsmál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D90A-464E-AE42-BC107DA7663D}"/>
                </c:ext>
              </c:extLst>
            </c:dLbl>
            <c:dLbl>
              <c:idx val="33"/>
              <c:layout>
                <c:manualLayout>
                  <c:x val="-4.4101433296582547E-3"/>
                  <c:y val="2.93987946494182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Tónlistarskóli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D90A-464E-AE42-BC107DA7663D}"/>
                </c:ext>
              </c:extLst>
            </c:dLbl>
            <c:dLbl>
              <c:idx val="34"/>
              <c:layout>
                <c:manualLayout>
                  <c:x val="-1.1025358324145616E-2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Dvalarheimili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D90A-464E-AE42-BC107DA7663D}"/>
                </c:ext>
              </c:extLst>
            </c:dLbl>
            <c:dLbl>
              <c:idx val="35"/>
              <c:layout>
                <c:manualLayout>
                  <c:x val="-1.1025358324145697E-2"/>
                  <c:y val="8.819638394825784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Rafmagn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D90A-464E-AE42-BC107DA7663D}"/>
                </c:ext>
              </c:extLst>
            </c:dLbl>
            <c:dLbl>
              <c:idx val="36"/>
              <c:layout>
                <c:manualLayout>
                  <c:x val="-1.5435501653803748E-2"/>
                  <c:y val="2.0579156254593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Umhverfismál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D90A-464E-AE42-BC107DA7663D}"/>
                </c:ext>
              </c:extLst>
            </c:dLbl>
            <c:dLbl>
              <c:idx val="37"/>
              <c:layout>
                <c:manualLayout>
                  <c:x val="-8.8202866593164279E-3"/>
                  <c:y val="-2.939879464941937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Loftgæði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D90A-464E-AE42-BC107DA7663D}"/>
                </c:ext>
              </c:extLst>
            </c:dLbl>
            <c:dLbl>
              <c:idx val="38"/>
              <c:layout>
                <c:manualLayout>
                  <c:x val="-8.8202866593165095E-3"/>
                  <c:y val="2.93987946494188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Ásýnd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D90A-464E-AE42-BC107DA7663D}"/>
                </c:ext>
              </c:extLst>
            </c:dLbl>
            <c:dLbl>
              <c:idx val="39"/>
              <c:layout>
                <c:manualLayout>
                  <c:x val="0.11025358324145534"/>
                  <c:y val="4.11583125091871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Sorpmál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D90A-464E-AE42-BC107DA76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Sheet1!$A$2:$A$41</c:f>
              <c:numCache>
                <c:formatCode>General</c:formatCode>
                <c:ptCount val="40"/>
                <c:pt idx="0">
                  <c:v>4.1026785710000002</c:v>
                </c:pt>
                <c:pt idx="1">
                  <c:v>4.2943820219999997</c:v>
                </c:pt>
                <c:pt idx="2">
                  <c:v>3.437788018</c:v>
                </c:pt>
                <c:pt idx="3">
                  <c:v>4.1651583710000004</c:v>
                </c:pt>
                <c:pt idx="4">
                  <c:v>4.1588366890000001</c:v>
                </c:pt>
                <c:pt idx="5">
                  <c:v>3.832951945</c:v>
                </c:pt>
                <c:pt idx="6">
                  <c:v>3.344186047</c:v>
                </c:pt>
                <c:pt idx="7">
                  <c:v>3.9059633030000001</c:v>
                </c:pt>
                <c:pt idx="8">
                  <c:v>3.4023255809999999</c:v>
                </c:pt>
                <c:pt idx="9">
                  <c:v>4.1278538810000001</c:v>
                </c:pt>
                <c:pt idx="10">
                  <c:v>4.0472972970000001</c:v>
                </c:pt>
                <c:pt idx="11">
                  <c:v>3.9798206280000001</c:v>
                </c:pt>
                <c:pt idx="12">
                  <c:v>4.0675675680000003</c:v>
                </c:pt>
                <c:pt idx="13">
                  <c:v>3.6900452490000002</c:v>
                </c:pt>
                <c:pt idx="14">
                  <c:v>4.4644444439999997</c:v>
                </c:pt>
                <c:pt idx="15">
                  <c:v>4.0139534880000003</c:v>
                </c:pt>
                <c:pt idx="16">
                  <c:v>4.2064220179999996</c:v>
                </c:pt>
                <c:pt idx="17">
                  <c:v>4.0508083140000002</c:v>
                </c:pt>
                <c:pt idx="18">
                  <c:v>4.3204545449999996</c:v>
                </c:pt>
                <c:pt idx="19">
                  <c:v>4.247191011</c:v>
                </c:pt>
                <c:pt idx="20">
                  <c:v>4.3775280900000002</c:v>
                </c:pt>
                <c:pt idx="21">
                  <c:v>4.2898876399999999</c:v>
                </c:pt>
                <c:pt idx="22">
                  <c:v>4.5011135859999998</c:v>
                </c:pt>
                <c:pt idx="23">
                  <c:v>4.2013422819999997</c:v>
                </c:pt>
                <c:pt idx="24">
                  <c:v>4.4799107139999998</c:v>
                </c:pt>
                <c:pt idx="25">
                  <c:v>4.4282511209999997</c:v>
                </c:pt>
                <c:pt idx="26">
                  <c:v>4.6062639819999998</c:v>
                </c:pt>
                <c:pt idx="27">
                  <c:v>3.9049773760000002</c:v>
                </c:pt>
                <c:pt idx="28">
                  <c:v>4.2677345539999996</c:v>
                </c:pt>
                <c:pt idx="29">
                  <c:v>4.0638297870000004</c:v>
                </c:pt>
                <c:pt idx="30">
                  <c:v>3.607228916</c:v>
                </c:pt>
                <c:pt idx="31">
                  <c:v>3.8448687349999999</c:v>
                </c:pt>
                <c:pt idx="32">
                  <c:v>4.080091533</c:v>
                </c:pt>
                <c:pt idx="33">
                  <c:v>3.8486238529999999</c:v>
                </c:pt>
                <c:pt idx="34">
                  <c:v>4.2265446219999996</c:v>
                </c:pt>
                <c:pt idx="35">
                  <c:v>4.387892377</c:v>
                </c:pt>
                <c:pt idx="36">
                  <c:v>4.204494382</c:v>
                </c:pt>
                <c:pt idx="37">
                  <c:v>4.4071588369999999</c:v>
                </c:pt>
                <c:pt idx="38">
                  <c:v>4.3529411759999999</c:v>
                </c:pt>
                <c:pt idx="39">
                  <c:v>4.3333333329999997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2.777041943</c:v>
                </c:pt>
                <c:pt idx="1">
                  <c:v>3.1133333329999999</c:v>
                </c:pt>
                <c:pt idx="2">
                  <c:v>3.0314009660000001</c:v>
                </c:pt>
                <c:pt idx="3">
                  <c:v>2.9931506849999998</c:v>
                </c:pt>
                <c:pt idx="4">
                  <c:v>3.3311111109999998</c:v>
                </c:pt>
                <c:pt idx="5">
                  <c:v>3.5280898879999998</c:v>
                </c:pt>
                <c:pt idx="6">
                  <c:v>2.466507177</c:v>
                </c:pt>
                <c:pt idx="7">
                  <c:v>4.05</c:v>
                </c:pt>
                <c:pt idx="8">
                  <c:v>2.5821256039999998</c:v>
                </c:pt>
                <c:pt idx="9">
                  <c:v>3.1395348840000001</c:v>
                </c:pt>
                <c:pt idx="10">
                  <c:v>3.2461538459999999</c:v>
                </c:pt>
                <c:pt idx="11">
                  <c:v>2.9022222219999998</c:v>
                </c:pt>
                <c:pt idx="12">
                  <c:v>2.7538802659999999</c:v>
                </c:pt>
                <c:pt idx="13">
                  <c:v>3.5493273539999999</c:v>
                </c:pt>
                <c:pt idx="14">
                  <c:v>3.9116997790000001</c:v>
                </c:pt>
                <c:pt idx="15">
                  <c:v>4.4285714289999998</c:v>
                </c:pt>
                <c:pt idx="16">
                  <c:v>4.2256532069999997</c:v>
                </c:pt>
                <c:pt idx="17">
                  <c:v>3.86716792</c:v>
                </c:pt>
                <c:pt idx="18">
                  <c:v>4.2355555560000004</c:v>
                </c:pt>
                <c:pt idx="19">
                  <c:v>4.4000000000000004</c:v>
                </c:pt>
                <c:pt idx="20">
                  <c:v>4.4412416849999996</c:v>
                </c:pt>
                <c:pt idx="21">
                  <c:v>4.4647577089999997</c:v>
                </c:pt>
                <c:pt idx="22">
                  <c:v>4.4100877189999999</c:v>
                </c:pt>
                <c:pt idx="23">
                  <c:v>4.2363238509999999</c:v>
                </c:pt>
                <c:pt idx="24">
                  <c:v>3.949339207</c:v>
                </c:pt>
                <c:pt idx="25">
                  <c:v>3.9225663719999999</c:v>
                </c:pt>
                <c:pt idx="26">
                  <c:v>4.300884956</c:v>
                </c:pt>
                <c:pt idx="27">
                  <c:v>3.1577777779999998</c:v>
                </c:pt>
                <c:pt idx="28">
                  <c:v>3.81840796</c:v>
                </c:pt>
                <c:pt idx="29">
                  <c:v>3.7690288710000002</c:v>
                </c:pt>
                <c:pt idx="30">
                  <c:v>3.4325068870000002</c:v>
                </c:pt>
                <c:pt idx="31">
                  <c:v>3.172727273</c:v>
                </c:pt>
                <c:pt idx="32">
                  <c:v>2.8554502369999999</c:v>
                </c:pt>
                <c:pt idx="33">
                  <c:v>4.235576923</c:v>
                </c:pt>
                <c:pt idx="34">
                  <c:v>4.0733496330000003</c:v>
                </c:pt>
                <c:pt idx="35">
                  <c:v>4.448888889</c:v>
                </c:pt>
                <c:pt idx="36">
                  <c:v>3.7922374429999999</c:v>
                </c:pt>
                <c:pt idx="37">
                  <c:v>4.2053571429999996</c:v>
                </c:pt>
                <c:pt idx="38">
                  <c:v>3.6224719099999998</c:v>
                </c:pt>
                <c:pt idx="39">
                  <c:v>3.8677130040000001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D90A-464E-AE42-BC107DA76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98592"/>
        <c:axId val="852197424"/>
      </c:scatterChart>
      <c:valAx>
        <c:axId val="483998592"/>
        <c:scaling>
          <c:orientation val="minMax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Síst &lt;-------------------------------------Mikilvægi</a:t>
                </a:r>
                <a:r>
                  <a:rPr lang="is-IS" b="1" baseline="0"/>
                  <a:t> -------------------------------------------------&gt;Mest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52197424"/>
        <c:crosses val="autoZero"/>
        <c:crossBetween val="midCat"/>
      </c:valAx>
      <c:valAx>
        <c:axId val="85219742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b="1"/>
                  <a:t>Verst &lt;-----------------------------------Staða------------------------&gt;</a:t>
                </a:r>
                <a:r>
                  <a:rPr lang="is-IS" b="1" baseline="0"/>
                  <a:t> Best</a:t>
                </a:r>
                <a:endParaRPr lang="is-I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ADA7-7891-4238-BA58-86C9105C5875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75179-8697-4ED7-AA71-D37961DE471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495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4B4F5-0A23-49DC-B208-90E83FCCD901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5556-190C-4A71-BE51-4BA979994CE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047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0912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752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Tók 2016 út! Stóð 2016-2017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556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890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9545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124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948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1725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35930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154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974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3070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8862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0508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Gerði texta við glæruna.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0629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0095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Glæru 67 ef glærum verður ekki fækkað – sjá gult.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3784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8463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7180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52016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Glæru 67 ef glærum verður ekki fækkað – sjá gult.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1515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Spurning með gula textann ef svörunin er ekki marktæk!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58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7578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2416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1839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921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58198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3950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46438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2437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39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9297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5500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236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3070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17299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4765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7574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3909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75710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5339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8054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49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7458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0317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724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68729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700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76195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07425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8023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1249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35459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95398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59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51467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94743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521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4448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11272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68245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5798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399935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Einkunn A??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70668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Einkunn B??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43073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32179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69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67349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27238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597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75783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10084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94485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is-I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Hafa skal annmarka könnunarinnar í huga þegar niðurstöður eru túlkaðar en ekki var talin ástæða til að leggja könnunina fram á annan hátt en gert var.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41861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61512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27213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Má stroka út gluggann til hægri og gera nýja glæru nr. 16 – meira samræmi.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79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97269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Ný glæra!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47191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Tók 2016 út! Stóð 2016-2017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50853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13507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Hér er sýnt myndrænt hvar best er að lenda, næst best, næst verst og verst.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976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31617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76786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25458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649594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Framkvæmdi söfnun netfanga – þetta passar ekki alveg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88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228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5556-190C-4A71-BE51-4BA979994CE2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15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813DC8-660C-4AEB-A711-D5657DD0FD79}" type="datetimeFigureOut">
              <a:rPr lang="is-IS" smtClean="0"/>
              <a:t>16.2.2021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6BB51A-6D69-4F62-920D-490909FAE83F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s-IS" sz="2800" dirty="0">
                <a:solidFill>
                  <a:schemeClr val="bg1">
                    <a:lumMod val="50000"/>
                  </a:schemeClr>
                </a:solidFill>
              </a:rPr>
              <a:t>Íbúakönnun 2020:</a:t>
            </a:r>
            <a:r>
              <a:rPr lang="is-IS" sz="2800" dirty="0"/>
              <a:t> Íbúar og mikilvægi </a:t>
            </a:r>
            <a:r>
              <a:rPr lang="is-IS" sz="2800" dirty="0" err="1"/>
              <a:t>búsetu-skilyrða</a:t>
            </a:r>
            <a:r>
              <a:rPr lang="is-IS" sz="2800" dirty="0"/>
              <a:t> á Vesturlandi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dirty="0"/>
              <a:t>Samantekt á niðurstöðum ítarlegrar útgáfu</a:t>
            </a:r>
          </a:p>
          <a:p>
            <a:endParaRPr lang="is-IS" dirty="0"/>
          </a:p>
          <a:p>
            <a:r>
              <a:rPr lang="is-IS" dirty="0"/>
              <a:t>Vífill Karlsson, Hagfræðingur Ph.D. </a:t>
            </a:r>
          </a:p>
          <a:p>
            <a:r>
              <a:rPr lang="is-IS" b="1" i="1" dirty="0"/>
              <a:t>Ráðgjafi SSV og dósent við HA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57C9E-9ACC-44AC-9344-6CB6AD7E88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68820" y="5542140"/>
            <a:ext cx="1409700" cy="691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7595D-1454-466F-862D-08F4B87CA259}"/>
              </a:ext>
            </a:extLst>
          </p:cNvPr>
          <p:cNvSpPr txBox="1"/>
          <p:nvPr/>
        </p:nvSpPr>
        <p:spPr>
          <a:xfrm>
            <a:off x="6311153" y="113121"/>
            <a:ext cx="441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Skýrsla SSV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A4675-0CF8-49C3-874A-AE2C19FF9A98}"/>
              </a:ext>
            </a:extLst>
          </p:cNvPr>
          <p:cNvSpPr txBox="1"/>
          <p:nvPr/>
        </p:nvSpPr>
        <p:spPr>
          <a:xfrm>
            <a:off x="6311153" y="1367164"/>
            <a:ext cx="425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Nr. 1 2021</a:t>
            </a:r>
          </a:p>
          <a:p>
            <a:r>
              <a:rPr lang="is-IS" sz="1200" dirty="0"/>
              <a:t>Janúar 2021</a:t>
            </a:r>
          </a:p>
          <a:p>
            <a:endParaRPr lang="is-IS" sz="1200" dirty="0"/>
          </a:p>
          <a:p>
            <a:r>
              <a:rPr lang="is-IS" sz="1200" dirty="0"/>
              <a:t>ISSN 1670-7923</a:t>
            </a:r>
          </a:p>
        </p:txBody>
      </p:sp>
    </p:spTree>
    <p:extLst>
      <p:ext uri="{BB962C8B-B14F-4D97-AF65-F5344CB8AC3E}">
        <p14:creationId xmlns:p14="http://schemas.microsoft.com/office/powerpoint/2010/main" val="2914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7" y="746484"/>
            <a:ext cx="10081120" cy="648072"/>
          </a:xfrm>
        </p:spPr>
        <p:txBody>
          <a:bodyPr>
            <a:normAutofit fontScale="90000"/>
          </a:bodyPr>
          <a:lstStyle/>
          <a:p>
            <a:r>
              <a:rPr lang="is-IS" sz="3200" dirty="0"/>
              <a:t>Samanburður á Landsbyggðinni og höfuðborgarsvæðinu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369" y="1578734"/>
            <a:ext cx="4003231" cy="4874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800" dirty="0">
                <a:solidFill>
                  <a:srgbClr val="00B0F0"/>
                </a:solidFill>
                <a:cs typeface="Arial"/>
              </a:rPr>
              <a:t>Í bláum kassa</a:t>
            </a:r>
            <a:r>
              <a:rPr lang="is-IS" sz="1800" dirty="0">
                <a:cs typeface="Arial"/>
              </a:rPr>
              <a:t>: Þættir sem eru betri á landsbyggðinni (LB) en höfuðborgarsvæðinu (HBSV) og mikilvægari fólki þar en á HBSV.</a:t>
            </a:r>
          </a:p>
          <a:p>
            <a:r>
              <a:rPr lang="is-IS" sz="1800" dirty="0">
                <a:solidFill>
                  <a:srgbClr val="FF0000"/>
                </a:solidFill>
                <a:cs typeface="Arial"/>
              </a:rPr>
              <a:t>Í rauðum kassa</a:t>
            </a:r>
            <a:r>
              <a:rPr lang="is-IS" sz="1800" dirty="0">
                <a:cs typeface="Arial"/>
              </a:rPr>
              <a:t>: Þættir sem eru verri á landsbyggðinni en HBSV og mikilvægari fólki þar en á HBSV.</a:t>
            </a:r>
          </a:p>
          <a:p>
            <a:r>
              <a:rPr lang="is-IS" sz="1800" dirty="0">
                <a:solidFill>
                  <a:srgbClr val="92D050"/>
                </a:solidFill>
                <a:cs typeface="Arial"/>
              </a:rPr>
              <a:t>Í grænum kassa</a:t>
            </a:r>
            <a:r>
              <a:rPr lang="is-IS" sz="1800" dirty="0">
                <a:cs typeface="Arial"/>
              </a:rPr>
              <a:t>: Þættir sem eru betri á LB en HBSV og mikilvægari fólki á HBSV en á LB.</a:t>
            </a:r>
          </a:p>
          <a:p>
            <a:r>
              <a:rPr lang="is-IS" sz="1800" dirty="0">
                <a:solidFill>
                  <a:srgbClr val="FFC000"/>
                </a:solidFill>
                <a:cs typeface="Arial"/>
              </a:rPr>
              <a:t>Í gulum kassa</a:t>
            </a:r>
            <a:r>
              <a:rPr lang="is-IS" sz="1800" dirty="0">
                <a:cs typeface="Arial"/>
              </a:rPr>
              <a:t>: Þættir sem eru verri á LB en HBSV og mikilvægari fólki á HBSV en á LB.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980ABD-40F0-4250-A6EA-B2E6E00788C0}"/>
              </a:ext>
            </a:extLst>
          </p:cNvPr>
          <p:cNvGraphicFramePr/>
          <p:nvPr/>
        </p:nvGraphicFramePr>
        <p:xfrm>
          <a:off x="743127" y="1528693"/>
          <a:ext cx="6624736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7506A0-0C3F-43DD-BC1F-77447F9BA3BD}"/>
              </a:ext>
            </a:extLst>
          </p:cNvPr>
          <p:cNvSpPr/>
          <p:nvPr/>
        </p:nvSpPr>
        <p:spPr>
          <a:xfrm>
            <a:off x="2757055" y="1528693"/>
            <a:ext cx="4529296" cy="14038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64469-9277-422B-B96C-9CE95A2B65FC}"/>
              </a:ext>
            </a:extLst>
          </p:cNvPr>
          <p:cNvSpPr/>
          <p:nvPr/>
        </p:nvSpPr>
        <p:spPr>
          <a:xfrm>
            <a:off x="2757054" y="2932551"/>
            <a:ext cx="4529297" cy="2962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29C7A-0A67-4F0C-99BE-B03634EAADD0}"/>
              </a:ext>
            </a:extLst>
          </p:cNvPr>
          <p:cNvSpPr/>
          <p:nvPr/>
        </p:nvSpPr>
        <p:spPr>
          <a:xfrm>
            <a:off x="1357744" y="1528692"/>
            <a:ext cx="1399310" cy="14038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2C72A-1DCC-42C9-866D-0C873BF812A6}"/>
              </a:ext>
            </a:extLst>
          </p:cNvPr>
          <p:cNvSpPr/>
          <p:nvPr/>
        </p:nvSpPr>
        <p:spPr>
          <a:xfrm>
            <a:off x="1357744" y="2932551"/>
            <a:ext cx="1399310" cy="29629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7" y="746484"/>
            <a:ext cx="10081120" cy="648072"/>
          </a:xfrm>
        </p:spPr>
        <p:txBody>
          <a:bodyPr>
            <a:normAutofit/>
          </a:bodyPr>
          <a:lstStyle/>
          <a:p>
            <a:r>
              <a:rPr lang="is-IS" sz="3200" dirty="0"/>
              <a:t>Samanburður á Íslendingum og innflytjendum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369" y="1578734"/>
            <a:ext cx="4003231" cy="48746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sz="1800" dirty="0">
                <a:solidFill>
                  <a:srgbClr val="00B0F0"/>
                </a:solidFill>
                <a:cs typeface="Arial"/>
              </a:rPr>
              <a:t>Í bláum kassa</a:t>
            </a:r>
            <a:r>
              <a:rPr lang="is-IS" sz="1800" dirty="0">
                <a:cs typeface="Arial"/>
              </a:rPr>
              <a:t>: Þættir sem eru betri gagnvart innflytjendum (IF) en Íslendingum (ÍS) og mikilvægari IF.</a:t>
            </a:r>
          </a:p>
          <a:p>
            <a:r>
              <a:rPr lang="is-IS" sz="1800" dirty="0">
                <a:solidFill>
                  <a:srgbClr val="FF0000"/>
                </a:solidFill>
                <a:cs typeface="Arial"/>
              </a:rPr>
              <a:t>Í rauðum kassa</a:t>
            </a:r>
            <a:r>
              <a:rPr lang="is-IS" sz="1800" dirty="0">
                <a:cs typeface="Arial"/>
              </a:rPr>
              <a:t>: Þættir sem eru verri gagnvart IF en ÍS og mikilvægari IF.</a:t>
            </a:r>
          </a:p>
          <a:p>
            <a:r>
              <a:rPr lang="is-IS" sz="1800" dirty="0">
                <a:solidFill>
                  <a:srgbClr val="92D050"/>
                </a:solidFill>
                <a:cs typeface="Arial"/>
              </a:rPr>
              <a:t>Í grænum kassa</a:t>
            </a:r>
            <a:r>
              <a:rPr lang="is-IS" sz="1800" dirty="0">
                <a:cs typeface="Arial"/>
              </a:rPr>
              <a:t>: Þættir sem eru betri gagnvart IF en ÍS og mikilvægari ÍS.</a:t>
            </a:r>
          </a:p>
          <a:p>
            <a:r>
              <a:rPr lang="is-IS" sz="1800" dirty="0">
                <a:solidFill>
                  <a:srgbClr val="FFC000"/>
                </a:solidFill>
                <a:cs typeface="Arial"/>
              </a:rPr>
              <a:t>Í gulum kassa</a:t>
            </a:r>
            <a:r>
              <a:rPr lang="is-IS" sz="1800" dirty="0">
                <a:cs typeface="Arial"/>
              </a:rPr>
              <a:t>: Þættir sem eru verri gagnvart IF en ÍS og mikilvægari ÍS.</a:t>
            </a:r>
          </a:p>
          <a:p>
            <a:r>
              <a:rPr lang="is-IS" sz="1800" dirty="0">
                <a:cs typeface="Arial"/>
              </a:rPr>
              <a:t>Hér gefur </a:t>
            </a:r>
            <a:r>
              <a:rPr lang="is-IS" sz="1800" dirty="0" err="1">
                <a:cs typeface="Arial"/>
              </a:rPr>
              <a:t>mikilvægisvíddin</a:t>
            </a:r>
            <a:r>
              <a:rPr lang="is-IS" sz="1800" dirty="0">
                <a:cs typeface="Arial"/>
              </a:rPr>
              <a:t> ekki nógu góða mynd því stór hluti innflytjenda er fólk sem kemur hér í skamman tíma og því eru þessir 40 þættir þeim ekki mikilvægir fyrir áframhaldandi búsetu. Þess vegna skal lögð áhersla á staðan sé skoðuð fremur en mikilvægi.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980ABD-40F0-4250-A6EA-B2E6E00788C0}"/>
              </a:ext>
            </a:extLst>
          </p:cNvPr>
          <p:cNvGraphicFramePr/>
          <p:nvPr/>
        </p:nvGraphicFramePr>
        <p:xfrm>
          <a:off x="743127" y="1528693"/>
          <a:ext cx="6624736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7506A0-0C3F-43DD-BC1F-77447F9BA3BD}"/>
              </a:ext>
            </a:extLst>
          </p:cNvPr>
          <p:cNvSpPr/>
          <p:nvPr/>
        </p:nvSpPr>
        <p:spPr>
          <a:xfrm>
            <a:off x="6532773" y="1828798"/>
            <a:ext cx="740123" cy="19969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64469-9277-422B-B96C-9CE95A2B65FC}"/>
              </a:ext>
            </a:extLst>
          </p:cNvPr>
          <p:cNvSpPr/>
          <p:nvPr/>
        </p:nvSpPr>
        <p:spPr>
          <a:xfrm>
            <a:off x="6532773" y="3862387"/>
            <a:ext cx="740121" cy="2033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29C7A-0A67-4F0C-99BE-B03634EAADD0}"/>
              </a:ext>
            </a:extLst>
          </p:cNvPr>
          <p:cNvSpPr/>
          <p:nvPr/>
        </p:nvSpPr>
        <p:spPr>
          <a:xfrm>
            <a:off x="1357745" y="1819373"/>
            <a:ext cx="5128780" cy="19969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2C72A-1DCC-42C9-866D-0C873BF812A6}"/>
              </a:ext>
            </a:extLst>
          </p:cNvPr>
          <p:cNvSpPr/>
          <p:nvPr/>
        </p:nvSpPr>
        <p:spPr>
          <a:xfrm>
            <a:off x="1357745" y="3862387"/>
            <a:ext cx="5128780" cy="203308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CAA-02DF-4861-96D6-7E60C150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5" y="815360"/>
            <a:ext cx="3447422" cy="2808786"/>
          </a:xfrm>
        </p:spPr>
        <p:txBody>
          <a:bodyPr>
            <a:normAutofit/>
          </a:bodyPr>
          <a:lstStyle/>
          <a:p>
            <a:r>
              <a:rPr lang="is-IS" sz="2800" dirty="0"/>
              <a:t>Munur á útlendingum í könnuninni 2020 </a:t>
            </a:r>
            <a:br>
              <a:rPr lang="is-IS" sz="2800" dirty="0"/>
            </a:br>
            <a:r>
              <a:rPr lang="is-IS" sz="2800" dirty="0"/>
              <a:t>vs. 2017.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E86AB5-A9BF-4497-86A7-633DD7199104}"/>
              </a:ext>
            </a:extLst>
          </p:cNvPr>
          <p:cNvGraphicFramePr/>
          <p:nvPr/>
        </p:nvGraphicFramePr>
        <p:xfrm>
          <a:off x="4003288" y="815360"/>
          <a:ext cx="7355347" cy="546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829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00" y="692696"/>
            <a:ext cx="10585176" cy="648072"/>
          </a:xfrm>
        </p:spPr>
        <p:txBody>
          <a:bodyPr>
            <a:noAutofit/>
          </a:bodyPr>
          <a:lstStyle/>
          <a:p>
            <a:r>
              <a:rPr lang="is-IS" sz="3200" dirty="0"/>
              <a:t>Staða og mikilvægi búsetuskilyrða á Vesturlandi öllu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570" y="1578734"/>
            <a:ext cx="3925030" cy="4874602"/>
          </a:xfrm>
        </p:spPr>
        <p:txBody>
          <a:bodyPr>
            <a:normAutofit fontScale="85000" lnSpcReduction="10000"/>
          </a:bodyPr>
          <a:lstStyle/>
          <a:p>
            <a:r>
              <a:rPr lang="is-IS" dirty="0"/>
              <a:t>Almennt komu náttúra og </a:t>
            </a:r>
            <a:r>
              <a:rPr lang="is-IS" dirty="0" err="1"/>
              <a:t>friðsæld</a:t>
            </a:r>
            <a:r>
              <a:rPr lang="is-IS" dirty="0"/>
              <a:t> best út þegar horft var til stöðu og </a:t>
            </a:r>
            <a:r>
              <a:rPr lang="is-IS" dirty="0" err="1"/>
              <a:t>mikilvægis</a:t>
            </a:r>
            <a:r>
              <a:rPr lang="is-IS" dirty="0"/>
              <a:t>.</a:t>
            </a:r>
          </a:p>
          <a:p>
            <a:r>
              <a:rPr lang="is-IS" dirty="0"/>
              <a:t>Þar á eftir komu öryggi og loftgæði.</a:t>
            </a:r>
          </a:p>
          <a:p>
            <a:r>
              <a:rPr lang="is-IS" dirty="0"/>
              <a:t>Heilsugæsla og atvinnuöryggi eru þættir sem almennt er mest aðkallandi að bæta.</a:t>
            </a:r>
          </a:p>
          <a:p>
            <a:r>
              <a:rPr lang="is-IS" dirty="0"/>
              <a:t>Þar á eftir komu skipulagsmál, atvinnuúrval, vöruverð, vegakerfi, laun og framfærsla.</a:t>
            </a:r>
          </a:p>
          <a:p>
            <a:r>
              <a:rPr lang="is-IS" dirty="0"/>
              <a:t>Almennt komu leiguíbúðir verst út þegar horft er á stöðu eingöngu því þær þóttu jafnframt síst mikilvægasti þátturinn. </a:t>
            </a:r>
          </a:p>
          <a:p>
            <a:endParaRPr lang="is-I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C971BE-2B74-467C-9995-AE279FEBCF22}"/>
              </a:ext>
            </a:extLst>
          </p:cNvPr>
          <p:cNvGraphicFramePr/>
          <p:nvPr/>
        </p:nvGraphicFramePr>
        <p:xfrm>
          <a:off x="732000" y="1538218"/>
          <a:ext cx="6839570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1D4A202-C9FB-4C8E-93BF-550FA7A586D5}"/>
              </a:ext>
            </a:extLst>
          </p:cNvPr>
          <p:cNvSpPr/>
          <p:nvPr/>
        </p:nvSpPr>
        <p:spPr>
          <a:xfrm rot="20818091">
            <a:off x="4258304" y="3814129"/>
            <a:ext cx="2541317" cy="1235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813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7" y="746484"/>
            <a:ext cx="10081120" cy="648072"/>
          </a:xfrm>
        </p:spPr>
        <p:txBody>
          <a:bodyPr>
            <a:normAutofit/>
          </a:bodyPr>
          <a:lstStyle/>
          <a:p>
            <a:r>
              <a:rPr lang="is-IS" sz="3200" dirty="0"/>
              <a:t>Breyting á afstöðu </a:t>
            </a:r>
            <a:r>
              <a:rPr lang="is-IS" sz="3200" dirty="0" err="1"/>
              <a:t>Vestlendinga</a:t>
            </a:r>
            <a:r>
              <a:rPr lang="is-IS" sz="3200" dirty="0"/>
              <a:t> frá 2016 til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369" y="1578734"/>
            <a:ext cx="4003231" cy="48746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s-IS" sz="1800" dirty="0">
                <a:cs typeface="Arial"/>
              </a:rPr>
              <a:t>Fleiri þættir bötnuðu að gæðum milli kannanna en þeir sem versnuðu.</a:t>
            </a:r>
          </a:p>
          <a:p>
            <a:r>
              <a:rPr lang="is-IS" sz="1800" dirty="0">
                <a:cs typeface="Arial"/>
              </a:rPr>
              <a:t>Fleiri þættir jukust að mikilvægi en þeir sem urðu minna mikilvægir.</a:t>
            </a:r>
          </a:p>
          <a:p>
            <a:r>
              <a:rPr lang="is-IS" sz="1800" dirty="0">
                <a:cs typeface="Arial"/>
              </a:rPr>
              <a:t>Þeir sem bötnuðu mest voru nettengingar (internet), leiguíbúðir, þjónusta við aldraða og vegakerfi.</a:t>
            </a:r>
          </a:p>
          <a:p>
            <a:r>
              <a:rPr lang="is-IS" sz="1800" dirty="0">
                <a:cs typeface="Arial"/>
              </a:rPr>
              <a:t>Þeir sem versnuðu mest voru skipulagsmál, atvinnuöryggi, atvinnuúrval og heilsugæsla.</a:t>
            </a:r>
          </a:p>
          <a:p>
            <a:r>
              <a:rPr lang="is-IS" sz="1800" dirty="0">
                <a:cs typeface="Arial"/>
              </a:rPr>
              <a:t>Mikilvægi framhaldsskóla og þjónustu við útlendinga jókst mest.</a:t>
            </a:r>
          </a:p>
          <a:p>
            <a:r>
              <a:rPr lang="is-IS" sz="1800" dirty="0">
                <a:cs typeface="Arial"/>
              </a:rPr>
              <a:t>Mest dró úr mikilvægi almenningssamgangna.</a:t>
            </a:r>
          </a:p>
          <a:p>
            <a:endParaRPr lang="is-IS" sz="1800" dirty="0"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980ABD-40F0-4250-A6EA-B2E6E00788C0}"/>
              </a:ext>
            </a:extLst>
          </p:cNvPr>
          <p:cNvGraphicFramePr/>
          <p:nvPr/>
        </p:nvGraphicFramePr>
        <p:xfrm>
          <a:off x="743127" y="1528693"/>
          <a:ext cx="6624736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68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7" y="746484"/>
            <a:ext cx="10081120" cy="648072"/>
          </a:xfrm>
        </p:spPr>
        <p:txBody>
          <a:bodyPr>
            <a:normAutofit/>
          </a:bodyPr>
          <a:lstStyle/>
          <a:p>
            <a:r>
              <a:rPr lang="is-IS" sz="3200" dirty="0"/>
              <a:t>Samanburður á Vesturlandi og höfuðborgarsvæðinu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369" y="1578734"/>
            <a:ext cx="4003231" cy="4874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800" dirty="0">
                <a:solidFill>
                  <a:srgbClr val="00B0F0"/>
                </a:solidFill>
                <a:cs typeface="Arial"/>
              </a:rPr>
              <a:t>Í bláum kassa</a:t>
            </a:r>
            <a:r>
              <a:rPr lang="is-IS" sz="1800" dirty="0">
                <a:cs typeface="Arial"/>
              </a:rPr>
              <a:t>: Þættir sem eru betri á Vesturlandi (VL) en höfuðborgarsvæðinu (HBSV) og mikilvægari fólki þar en á HBSV.</a:t>
            </a:r>
          </a:p>
          <a:p>
            <a:r>
              <a:rPr lang="is-IS" sz="1800" dirty="0">
                <a:solidFill>
                  <a:srgbClr val="FF0000"/>
                </a:solidFill>
                <a:cs typeface="Arial"/>
              </a:rPr>
              <a:t>Í rauðum kassa</a:t>
            </a:r>
            <a:r>
              <a:rPr lang="is-IS" sz="1800" dirty="0">
                <a:cs typeface="Arial"/>
              </a:rPr>
              <a:t>: Þættir sem eru verri á VL en HBSV og mikilvægari fólki þar en á HBSV.</a:t>
            </a:r>
          </a:p>
          <a:p>
            <a:r>
              <a:rPr lang="is-IS" sz="1800" dirty="0">
                <a:solidFill>
                  <a:srgbClr val="92D050"/>
                </a:solidFill>
                <a:cs typeface="Arial"/>
              </a:rPr>
              <a:t>Í grænum kassa</a:t>
            </a:r>
            <a:r>
              <a:rPr lang="is-IS" sz="1800" dirty="0">
                <a:cs typeface="Arial"/>
              </a:rPr>
              <a:t>: Þættir sem eru betri á VL en HBSV og mikilvægari fólki á HBSV en á VL.</a:t>
            </a:r>
          </a:p>
          <a:p>
            <a:r>
              <a:rPr lang="is-IS" sz="1800" dirty="0">
                <a:solidFill>
                  <a:srgbClr val="FFC000"/>
                </a:solidFill>
                <a:cs typeface="Arial"/>
              </a:rPr>
              <a:t>Í gulum kassa</a:t>
            </a:r>
            <a:r>
              <a:rPr lang="is-IS" sz="1800" dirty="0">
                <a:cs typeface="Arial"/>
              </a:rPr>
              <a:t>: Þættir sem eru verri á VL en HBSV og mikilvægari fólki á HBSV en á VL.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980ABD-40F0-4250-A6EA-B2E6E00788C0}"/>
              </a:ext>
            </a:extLst>
          </p:cNvPr>
          <p:cNvGraphicFramePr/>
          <p:nvPr/>
        </p:nvGraphicFramePr>
        <p:xfrm>
          <a:off x="743127" y="1528693"/>
          <a:ext cx="6624736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7506A0-0C3F-43DD-BC1F-77447F9BA3BD}"/>
              </a:ext>
            </a:extLst>
          </p:cNvPr>
          <p:cNvSpPr/>
          <p:nvPr/>
        </p:nvSpPr>
        <p:spPr>
          <a:xfrm>
            <a:off x="3248025" y="1714499"/>
            <a:ext cx="4038326" cy="137899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64469-9277-422B-B96C-9CE95A2B65FC}"/>
              </a:ext>
            </a:extLst>
          </p:cNvPr>
          <p:cNvSpPr/>
          <p:nvPr/>
        </p:nvSpPr>
        <p:spPr>
          <a:xfrm>
            <a:off x="3248025" y="3129886"/>
            <a:ext cx="4038326" cy="2765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29C7A-0A67-4F0C-99BE-B03634EAADD0}"/>
              </a:ext>
            </a:extLst>
          </p:cNvPr>
          <p:cNvSpPr/>
          <p:nvPr/>
        </p:nvSpPr>
        <p:spPr>
          <a:xfrm>
            <a:off x="1357743" y="1714500"/>
            <a:ext cx="1849480" cy="137899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2C72A-1DCC-42C9-866D-0C873BF812A6}"/>
              </a:ext>
            </a:extLst>
          </p:cNvPr>
          <p:cNvSpPr/>
          <p:nvPr/>
        </p:nvSpPr>
        <p:spPr>
          <a:xfrm>
            <a:off x="1357744" y="3129887"/>
            <a:ext cx="1849480" cy="276558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8BB54-693C-4964-8376-66212D2F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34" y="2066925"/>
            <a:ext cx="7950820" cy="1362075"/>
          </a:xfrm>
        </p:spPr>
        <p:txBody>
          <a:bodyPr/>
          <a:lstStyle/>
          <a:p>
            <a:pPr algn="ctr"/>
            <a:r>
              <a:rPr lang="is-IS" dirty="0"/>
              <a:t>Akraneskaupstaður</a:t>
            </a:r>
          </a:p>
        </p:txBody>
      </p:sp>
    </p:spTree>
    <p:extLst>
      <p:ext uri="{BB962C8B-B14F-4D97-AF65-F5344CB8AC3E}">
        <p14:creationId xmlns:p14="http://schemas.microsoft.com/office/powerpoint/2010/main" val="4015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92696"/>
            <a:ext cx="11017224" cy="648072"/>
          </a:xfrm>
        </p:spPr>
        <p:txBody>
          <a:bodyPr>
            <a:noAutofit/>
          </a:bodyPr>
          <a:lstStyle/>
          <a:p>
            <a:r>
              <a:rPr lang="is-IS" sz="3200" dirty="0"/>
              <a:t>Staða og mikilvægi búsetuskilyrða í Akraneskaupstað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1" y="1578734"/>
            <a:ext cx="4067100" cy="4874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800" dirty="0">
                <a:cs typeface="Arial"/>
              </a:rPr>
              <a:t>Friðsæld kom best út þegar horft var til stöðu og mikilvægis.</a:t>
            </a:r>
          </a:p>
          <a:p>
            <a:r>
              <a:rPr lang="is-IS" sz="1800" dirty="0">
                <a:ea typeface="+mn-lt"/>
                <a:cs typeface="+mn-lt"/>
              </a:rPr>
              <a:t>Þættir sem fylgdu þar á eftir voru náttúra, nettengingar, rafmagn og öryggi.</a:t>
            </a:r>
            <a:endParaRPr lang="is-IS" sz="1800" dirty="0">
              <a:cs typeface="Arial"/>
            </a:endParaRPr>
          </a:p>
          <a:p>
            <a:r>
              <a:rPr lang="is-IS" sz="1800" dirty="0">
                <a:ea typeface="+mn-lt"/>
                <a:cs typeface="+mn-lt"/>
              </a:rPr>
              <a:t>Vegakerfi og atvinnuúrval komu verst út og er úrbóta helst þörf þar.</a:t>
            </a:r>
          </a:p>
          <a:p>
            <a:r>
              <a:rPr lang="is-IS" sz="1800" dirty="0">
                <a:ea typeface="+mn-lt"/>
                <a:cs typeface="+mn-lt"/>
              </a:rPr>
              <a:t>Þættir sem fylgdu þar á eftir voru skipulagsmál, möguleikar til afþreyingar, launatekjur og e.t.v. atvinnuöryggi.</a:t>
            </a:r>
          </a:p>
          <a:p>
            <a:endParaRPr lang="is-IS" dirty="0"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C2F7C1-30C9-4FBE-B8ED-58EFB2013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59347"/>
              </p:ext>
            </p:extLst>
          </p:nvPr>
        </p:nvGraphicFramePr>
        <p:xfrm>
          <a:off x="695400" y="1493009"/>
          <a:ext cx="6624140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B28B6A5-7477-4B15-B570-DEE1BF5473DE}"/>
              </a:ext>
            </a:extLst>
          </p:cNvPr>
          <p:cNvSpPr/>
          <p:nvPr/>
        </p:nvSpPr>
        <p:spPr>
          <a:xfrm>
            <a:off x="4348745" y="3429000"/>
            <a:ext cx="2375065" cy="235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322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54" y="692696"/>
            <a:ext cx="10738846" cy="648072"/>
          </a:xfrm>
        </p:spPr>
        <p:txBody>
          <a:bodyPr>
            <a:noAutofit/>
          </a:bodyPr>
          <a:lstStyle/>
          <a:p>
            <a:r>
              <a:rPr lang="is-IS" sz="3200" dirty="0"/>
              <a:t>Breyting á milli kannana í Akraneskaupstað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225" y="1343872"/>
            <a:ext cx="4362375" cy="5109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700" dirty="0">
                <a:cs typeface="Arial"/>
              </a:rPr>
              <a:t>Þættir sem voru taldir hafa batnað mest á milli kannana voru Íbúðir til sölu, þjónusta við aldraða og fatlaða, leiguíbúðir og dvalarheimili.</a:t>
            </a:r>
          </a:p>
          <a:p>
            <a:r>
              <a:rPr lang="is-IS" sz="1700" dirty="0">
                <a:cs typeface="Arial"/>
              </a:rPr>
              <a:t>Íbúar töldu stöðuna varðandi atvinnuúrval og atvinnuöryggi hafa versnað mest.</a:t>
            </a:r>
          </a:p>
          <a:p>
            <a:r>
              <a:rPr lang="is-IS" sz="1700" dirty="0">
                <a:cs typeface="Arial"/>
              </a:rPr>
              <a:t>Sá þáttur sem jókst mest að mikilvægi var möguleiki til framhaldsskólanáms. </a:t>
            </a:r>
          </a:p>
          <a:p>
            <a:r>
              <a:rPr lang="is-IS" sz="1700" dirty="0">
                <a:cs typeface="Arial"/>
              </a:rPr>
              <a:t>Almenningssamgöngur drógust mest saman að mikilvægi á milli kannana. Samdrátturinn var lítill í samanburði við þætti sem jukust að mikilvægi.</a:t>
            </a:r>
          </a:p>
          <a:p>
            <a:r>
              <a:rPr lang="is-IS" sz="1700" dirty="0">
                <a:cs typeface="Arial"/>
              </a:rPr>
              <a:t>Flestir þættir jukust að mikilvægi á milli kannana.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8EAA30-5DA8-487B-AF7E-F9367E42E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621466"/>
              </p:ext>
            </p:extLst>
          </p:nvPr>
        </p:nvGraphicFramePr>
        <p:xfrm>
          <a:off x="740361" y="1340768"/>
          <a:ext cx="6480720" cy="506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C3717BD-01FD-4646-9FE4-66310D5CC771}"/>
              </a:ext>
            </a:extLst>
          </p:cNvPr>
          <p:cNvSpPr/>
          <p:nvPr/>
        </p:nvSpPr>
        <p:spPr>
          <a:xfrm>
            <a:off x="3621311" y="4479872"/>
            <a:ext cx="1863312" cy="1235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5165E1-676F-44FB-AA35-05F306EF7D87}"/>
              </a:ext>
            </a:extLst>
          </p:cNvPr>
          <p:cNvSpPr/>
          <p:nvPr/>
        </p:nvSpPr>
        <p:spPr>
          <a:xfrm>
            <a:off x="2245750" y="4823472"/>
            <a:ext cx="1375561" cy="123503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BE2FBB-1F56-40C5-809A-522C47E8CDBB}"/>
              </a:ext>
            </a:extLst>
          </p:cNvPr>
          <p:cNvSpPr/>
          <p:nvPr/>
        </p:nvSpPr>
        <p:spPr>
          <a:xfrm>
            <a:off x="2933530" y="2362228"/>
            <a:ext cx="1863312" cy="7525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74CB7C-E429-4481-9F64-7E5D98ED87B4}"/>
              </a:ext>
            </a:extLst>
          </p:cNvPr>
          <p:cNvSpPr/>
          <p:nvPr/>
        </p:nvSpPr>
        <p:spPr>
          <a:xfrm>
            <a:off x="5946918" y="2953911"/>
            <a:ext cx="1448242" cy="5450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82AD6-AF57-431D-9CD8-18CD28AE25D0}"/>
              </a:ext>
            </a:extLst>
          </p:cNvPr>
          <p:cNvSpPr/>
          <p:nvPr/>
        </p:nvSpPr>
        <p:spPr>
          <a:xfrm>
            <a:off x="4399296" y="1603742"/>
            <a:ext cx="1448242" cy="5450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213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8BC2-6249-4840-9E7A-F3689BD1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Hvert flytja menn frá Akraneskaupstað 1986-2017: Átta mestu flutningar.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17B439-0A36-41E3-B851-1D0A70D4A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44904"/>
              </p:ext>
            </p:extLst>
          </p:nvPr>
        </p:nvGraphicFramePr>
        <p:xfrm>
          <a:off x="1390649" y="2324100"/>
          <a:ext cx="936632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63">
                  <a:extLst>
                    <a:ext uri="{9D8B030D-6E8A-4147-A177-3AD203B41FA5}">
                      <a16:colId xmlns:a16="http://schemas.microsoft.com/office/drawing/2014/main" val="1291374166"/>
                    </a:ext>
                  </a:extLst>
                </a:gridCol>
                <a:gridCol w="4683163">
                  <a:extLst>
                    <a:ext uri="{9D8B030D-6E8A-4147-A177-3AD203B41FA5}">
                      <a16:colId xmlns:a16="http://schemas.microsoft.com/office/drawing/2014/main" val="1440409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Sveitarfélag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Hreinn fjöldi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82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Reykjavík    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79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Hafnarfjörður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697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Kópavogur    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457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Garðabær     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638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Mosfellsbær  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469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Seltjarnarnes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743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Reykjanesbær 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514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Hveragerði                                   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227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8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BE5B3588-C2BA-481A-B869-3B8E074E3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71" y="683394"/>
            <a:ext cx="8018144" cy="56692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D6491-AB82-4670-BE44-AD4406AF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85" y="2473995"/>
            <a:ext cx="3566555" cy="637340"/>
          </a:xfrm>
        </p:spPr>
        <p:txBody>
          <a:bodyPr>
            <a:normAutofit fontScale="90000"/>
          </a:bodyPr>
          <a:lstStyle/>
          <a:p>
            <a:r>
              <a:rPr lang="is-IS" dirty="0"/>
              <a:t>Landsvæði </a:t>
            </a:r>
            <a:r>
              <a:rPr lang="is-IS" dirty="0" err="1"/>
              <a:t>skoðanakönn-unarinnar</a:t>
            </a:r>
            <a:endParaRPr lang="is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CD767-816B-43C1-8459-E44A3B3CB2B1}"/>
              </a:ext>
            </a:extLst>
          </p:cNvPr>
          <p:cNvSpPr txBox="1"/>
          <p:nvPr/>
        </p:nvSpPr>
        <p:spPr>
          <a:xfrm>
            <a:off x="752475" y="3314700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Það voru 25 landsvæði á þeim 8 landshlutum sem Íslandi er vanalega skipt í.</a:t>
            </a:r>
          </a:p>
        </p:txBody>
      </p:sp>
    </p:spTree>
    <p:extLst>
      <p:ext uri="{BB962C8B-B14F-4D97-AF65-F5344CB8AC3E}">
        <p14:creationId xmlns:p14="http://schemas.microsoft.com/office/powerpoint/2010/main" val="2538301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7" y="746484"/>
            <a:ext cx="10081120" cy="648072"/>
          </a:xfrm>
        </p:spPr>
        <p:txBody>
          <a:bodyPr>
            <a:normAutofit fontScale="90000"/>
          </a:bodyPr>
          <a:lstStyle/>
          <a:p>
            <a:r>
              <a:rPr lang="is-IS" sz="3200" dirty="0"/>
              <a:t>Samanburður á Akraneskaupstað og höfuðborgarsvæðinu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369" y="1578734"/>
            <a:ext cx="4003231" cy="4874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800" dirty="0">
                <a:solidFill>
                  <a:srgbClr val="00B0F0"/>
                </a:solidFill>
                <a:cs typeface="Arial"/>
              </a:rPr>
              <a:t>Í bláum kassa</a:t>
            </a:r>
            <a:r>
              <a:rPr lang="is-IS" sz="1800" dirty="0">
                <a:cs typeface="Arial"/>
              </a:rPr>
              <a:t>: Þættir sem eru betri í Akraneskaupstað (AK) en höfuðborgarsvæðinu (HBSV) og mikilvægari fólki þar en á HBSV.</a:t>
            </a:r>
          </a:p>
          <a:p>
            <a:r>
              <a:rPr lang="is-IS" sz="1800" dirty="0">
                <a:solidFill>
                  <a:srgbClr val="FF0000"/>
                </a:solidFill>
                <a:cs typeface="Arial"/>
              </a:rPr>
              <a:t>Í rauðum kassa</a:t>
            </a:r>
            <a:r>
              <a:rPr lang="is-IS" sz="1800" dirty="0">
                <a:cs typeface="Arial"/>
              </a:rPr>
              <a:t>: Þættir sem eru verri í AK en HBSV og mikilvægari fólki þar en á HBSV.</a:t>
            </a:r>
          </a:p>
          <a:p>
            <a:r>
              <a:rPr lang="is-IS" sz="1800" dirty="0">
                <a:solidFill>
                  <a:srgbClr val="92D050"/>
                </a:solidFill>
                <a:cs typeface="Arial"/>
              </a:rPr>
              <a:t>Í grænum kassa</a:t>
            </a:r>
            <a:r>
              <a:rPr lang="is-IS" sz="1800" dirty="0">
                <a:cs typeface="Arial"/>
              </a:rPr>
              <a:t>: Þættir sem eru betri í AK en HBSV og mikilvægari fólki á HBSV en í AK.</a:t>
            </a:r>
          </a:p>
          <a:p>
            <a:r>
              <a:rPr lang="is-IS" sz="1800" dirty="0">
                <a:solidFill>
                  <a:srgbClr val="FFC000"/>
                </a:solidFill>
                <a:cs typeface="Arial"/>
              </a:rPr>
              <a:t>Í gulum kassa</a:t>
            </a:r>
            <a:r>
              <a:rPr lang="is-IS" sz="1800" dirty="0">
                <a:cs typeface="Arial"/>
              </a:rPr>
              <a:t>: Þættir sem eru verri í AK en HBSV og mikilvægari fólki á HBSV en í AK.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980ABD-40F0-4250-A6EA-B2E6E0078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946618"/>
              </p:ext>
            </p:extLst>
          </p:nvPr>
        </p:nvGraphicFramePr>
        <p:xfrm>
          <a:off x="743127" y="1528693"/>
          <a:ext cx="6624736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7506A0-0C3F-43DD-BC1F-77447F9BA3BD}"/>
              </a:ext>
            </a:extLst>
          </p:cNvPr>
          <p:cNvSpPr/>
          <p:nvPr/>
        </p:nvSpPr>
        <p:spPr>
          <a:xfrm>
            <a:off x="3057523" y="1528693"/>
            <a:ext cx="4228828" cy="14038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64469-9277-422B-B96C-9CE95A2B65FC}"/>
              </a:ext>
            </a:extLst>
          </p:cNvPr>
          <p:cNvSpPr/>
          <p:nvPr/>
        </p:nvSpPr>
        <p:spPr>
          <a:xfrm>
            <a:off x="3057524" y="2978812"/>
            <a:ext cx="4228827" cy="291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29C7A-0A67-4F0C-99BE-B03634EAADD0}"/>
              </a:ext>
            </a:extLst>
          </p:cNvPr>
          <p:cNvSpPr/>
          <p:nvPr/>
        </p:nvSpPr>
        <p:spPr>
          <a:xfrm>
            <a:off x="1357744" y="1528692"/>
            <a:ext cx="1660337" cy="14038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2C72A-1DCC-42C9-866D-0C873BF812A6}"/>
              </a:ext>
            </a:extLst>
          </p:cNvPr>
          <p:cNvSpPr/>
          <p:nvPr/>
        </p:nvSpPr>
        <p:spPr>
          <a:xfrm>
            <a:off x="1357744" y="2978812"/>
            <a:ext cx="1660337" cy="29166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3E105-7AEB-4A61-B64F-4940BD0BABCC}"/>
              </a:ext>
            </a:extLst>
          </p:cNvPr>
          <p:cNvCxnSpPr>
            <a:cxnSpLocks/>
          </p:cNvCxnSpPr>
          <p:nvPr/>
        </p:nvCxnSpPr>
        <p:spPr>
          <a:xfrm flipH="1">
            <a:off x="1357745" y="1750563"/>
            <a:ext cx="5928606" cy="167843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9DC97834-A447-4948-ABE8-5C09298EA3BC}"/>
              </a:ext>
            </a:extLst>
          </p:cNvPr>
          <p:cNvSpPr/>
          <p:nvPr/>
        </p:nvSpPr>
        <p:spPr>
          <a:xfrm>
            <a:off x="4811602" y="2470991"/>
            <a:ext cx="386297" cy="18027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D09E15-55CE-46C6-B72D-186C6BE4467C}"/>
              </a:ext>
            </a:extLst>
          </p:cNvPr>
          <p:cNvSpPr txBox="1"/>
          <p:nvPr/>
        </p:nvSpPr>
        <p:spPr>
          <a:xfrm>
            <a:off x="5222243" y="3187689"/>
            <a:ext cx="87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Frávik</a:t>
            </a:r>
          </a:p>
        </p:txBody>
      </p:sp>
    </p:spTree>
    <p:extLst>
      <p:ext uri="{BB962C8B-B14F-4D97-AF65-F5344CB8AC3E}">
        <p14:creationId xmlns:p14="http://schemas.microsoft.com/office/powerpoint/2010/main" val="2508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16E2B7-74F2-4C04-8A57-3152F4140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84224"/>
              </p:ext>
            </p:extLst>
          </p:nvPr>
        </p:nvGraphicFramePr>
        <p:xfrm>
          <a:off x="695400" y="908720"/>
          <a:ext cx="5292804" cy="5400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043">
                  <a:extLst>
                    <a:ext uri="{9D8B030D-6E8A-4147-A177-3AD203B41FA5}">
                      <a16:colId xmlns:a16="http://schemas.microsoft.com/office/drawing/2014/main" val="4035862221"/>
                    </a:ext>
                  </a:extLst>
                </a:gridCol>
                <a:gridCol w="1167348">
                  <a:extLst>
                    <a:ext uri="{9D8B030D-6E8A-4147-A177-3AD203B41FA5}">
                      <a16:colId xmlns:a16="http://schemas.microsoft.com/office/drawing/2014/main" val="2529883185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1001370835"/>
                    </a:ext>
                  </a:extLst>
                </a:gridCol>
                <a:gridCol w="3254943">
                  <a:extLst>
                    <a:ext uri="{9D8B030D-6E8A-4147-A177-3AD203B41FA5}">
                      <a16:colId xmlns:a16="http://schemas.microsoft.com/office/drawing/2014/main" val="4162002018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pPr algn="ctr" fontAlgn="b"/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dirty="0">
                          <a:effectLst/>
                        </a:rPr>
                        <a:t>Stytting</a:t>
                      </a:r>
                      <a:endParaRPr lang="is-IS" sz="1200" b="1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s-IS" sz="1200" b="1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>
                          <a:effectLst/>
                        </a:rPr>
                        <a:t>Orðalag í könnuninni</a:t>
                      </a:r>
                      <a:endParaRPr lang="is-IS" sz="1200" b="1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4901636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1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Afþreying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Tækifæri til afþreyingar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21439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Aldraðir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Þjónusta við aldraða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271310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Almsamg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Almenningssamgöngur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525245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Atvinnurekstur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Möguleiki á eigin atvinnurekstri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990502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Atvinnuúrval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Fjölbreytni atvinnulífs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577958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Atvinnuöryggi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Atvinnuöryggi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2476248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7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Ásýnd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Ásýnd bæja og sveita ásamt almennri umgengni 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149919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Dvalarheimili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Dvalarheimili aldraðra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066301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Farsími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Farsímasamband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251893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Fatlaðir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Þjónusta við fatlaða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943974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11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Fjárhagsvandi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Aðstoð við fólk í fjárhagsvanda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1736677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12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Framfærsla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Framfærslukostnaður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5571867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 err="1">
                          <a:effectLst/>
                        </a:rPr>
                        <a:t>Framhsk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Námsmöguleikar á framhaldsskólastigi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070123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Friðsæld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 err="1">
                          <a:effectLst/>
                        </a:rPr>
                        <a:t>Friðsæld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858143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Grunnskóli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Gæði grunnskóla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5252828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Háskóli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Námsmöguleikar á háskólastigi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386212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17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Heilsugæsla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Gæði heilsugæslu/sjúkrastofnana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087702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Internet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Nettengingar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0437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Íbúðir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Framboð á íbúðarhúsnæði til kaups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365886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Íþróttir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Tækifæri til íþrótta/tómstundaiðkunar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58377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EC1F0-3998-4A4D-965A-8D294121D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09917"/>
              </p:ext>
            </p:extLst>
          </p:nvPr>
        </p:nvGraphicFramePr>
        <p:xfrm>
          <a:off x="6096000" y="837961"/>
          <a:ext cx="5400600" cy="565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34">
                  <a:extLst>
                    <a:ext uri="{9D8B030D-6E8A-4147-A177-3AD203B41FA5}">
                      <a16:colId xmlns:a16="http://schemas.microsoft.com/office/drawing/2014/main" val="2786741611"/>
                    </a:ext>
                  </a:extLst>
                </a:gridCol>
                <a:gridCol w="998679">
                  <a:extLst>
                    <a:ext uri="{9D8B030D-6E8A-4147-A177-3AD203B41FA5}">
                      <a16:colId xmlns:a16="http://schemas.microsoft.com/office/drawing/2014/main" val="1346561260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1808580084"/>
                    </a:ext>
                  </a:extLst>
                </a:gridCol>
                <a:gridCol w="3704322">
                  <a:extLst>
                    <a:ext uri="{9D8B030D-6E8A-4147-A177-3AD203B41FA5}">
                      <a16:colId xmlns:a16="http://schemas.microsoft.com/office/drawing/2014/main" val="2344868957"/>
                    </a:ext>
                  </a:extLst>
                </a:gridCol>
              </a:tblGrid>
              <a:tr h="314908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21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Launatekjur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Launatekjur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629801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22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Leiguíbúðir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Framboð á íbúðarhúsnæði til leigu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5827986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Leikskóli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Gæði leikskóla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3168117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Loftgæði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Loftgæði (engin loft-, svifryksmengun, útblástur o.þ.h.)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3220486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Mannlíf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Gott mannlíf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003369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Menning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Menningarlíf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957131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27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Náttúra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Nálægð við fjölbreytta náttúru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876531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Rafmagn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Rafmagn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240247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Skipulagsmál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Skipulagsmál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3603468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Sorpmál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Sorpmál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909560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31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Tónlistarskóli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Tónlistarskóli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503723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32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Umferð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Greið bílaumferð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9767621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Umhverfismál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Umhverfismál almennt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343307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Unglingastarf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Gæði unglingastarfs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74962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Útlendingar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Þjónusta við fólk af erlendum uppruna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82589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Vegakerfi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Vegakerfi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009479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37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Vöruúrval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Vöruúrval/þjónustuúrval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097554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Vöruverð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Vöruverð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4837610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Örugg umferð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Umferðaröryggi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86725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40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Öryggi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Almennt öryggi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1791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B58D92-022C-4A0A-9B77-25BDAA13F214}"/>
              </a:ext>
            </a:extLst>
          </p:cNvPr>
          <p:cNvSpPr txBox="1"/>
          <p:nvPr/>
        </p:nvSpPr>
        <p:spPr>
          <a:xfrm>
            <a:off x="677889" y="440100"/>
            <a:ext cx="520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/>
              <a:t>Búsetuskilyrðin 40, stytt orðalag og í könnun</a:t>
            </a:r>
          </a:p>
        </p:txBody>
      </p:sp>
    </p:spTree>
    <p:extLst>
      <p:ext uri="{BB962C8B-B14F-4D97-AF65-F5344CB8AC3E}">
        <p14:creationId xmlns:p14="http://schemas.microsoft.com/office/powerpoint/2010/main" val="209966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D96A27-45DE-4F65-A7F4-8F61662E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Svæðisbundin greining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BCC63-D8CB-4622-BE39-CC08529FBF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s-IS" dirty="0"/>
              <a:t>Birt eru meðaltöl svæða og raðað eftir stærð þeirra.</a:t>
            </a:r>
          </a:p>
          <a:p>
            <a:r>
              <a:rPr lang="is-IS" dirty="0"/>
              <a:t>Undirhópar sem voru skoðaðir sérstaklega:</a:t>
            </a:r>
          </a:p>
          <a:p>
            <a:pPr lvl="1"/>
            <a:r>
              <a:rPr lang="is-IS" dirty="0"/>
              <a:t>Ungt fólk á aldrinum 18-34 ára.</a:t>
            </a:r>
          </a:p>
          <a:p>
            <a:pPr lvl="1"/>
            <a:r>
              <a:rPr lang="is-IS" dirty="0"/>
              <a:t>Konur.</a:t>
            </a:r>
          </a:p>
          <a:p>
            <a:pPr lvl="1"/>
            <a:r>
              <a:rPr lang="is-IS" dirty="0"/>
              <a:t>Fólk í sveitum/dreifbýli.</a:t>
            </a:r>
          </a:p>
          <a:p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1E03-A5A5-4E94-BCA9-F5866413D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/>
              <a:t>Leggjum áherslu á að skoða 10 mikilvægustu þættina sem á landsvísu voru í eftirfarandi röð (mikilvægasti efst):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Öryggi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 err="1"/>
              <a:t>Friðsæld</a:t>
            </a:r>
            <a:endParaRPr lang="is-IS" dirty="0"/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Örugg umferð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Rafmagn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Heilsugæsla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Mannlíf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Nettengingar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Náttúra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Loftgæði</a:t>
            </a:r>
          </a:p>
          <a:p>
            <a:pPr marL="822960" lvl="1" indent="-457200">
              <a:buFont typeface="+mj-lt"/>
              <a:buAutoNum type="arabicPeriod"/>
            </a:pPr>
            <a:r>
              <a:rPr lang="is-IS" dirty="0"/>
              <a:t>Atvinnuöryggi</a:t>
            </a:r>
          </a:p>
        </p:txBody>
      </p:sp>
    </p:spTree>
    <p:extLst>
      <p:ext uri="{BB962C8B-B14F-4D97-AF65-F5344CB8AC3E}">
        <p14:creationId xmlns:p14="http://schemas.microsoft.com/office/powerpoint/2010/main" val="156669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Hamingja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Afstaða íbúa á í flestum landshlutum var ekki marktækt ólík því sem var í könnuninni allri (öll svæði).</a:t>
            </a:r>
          </a:p>
          <a:p>
            <a:r>
              <a:rPr lang="is-IS" sz="1800" dirty="0"/>
              <a:t>Vestmannaeyjar, Snæfellsnes og Rangárvallasýsla komu best út.</a:t>
            </a:r>
          </a:p>
          <a:p>
            <a:r>
              <a:rPr lang="is-IS" sz="1800" dirty="0"/>
              <a:t>Höfuðborgarsvæðið, Reykjanesbær og Vogar komu verst út.</a:t>
            </a:r>
          </a:p>
          <a:p>
            <a:r>
              <a:rPr lang="is-IS" sz="1800" dirty="0"/>
              <a:t>Unga fólkið var ekki eins hamingjusamt og aðrir hópar sem voru skoðaðir sérstaklega.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744144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4B3C9C5-92B2-45A8-A698-D3B61D8575E2}"/>
              </a:ext>
            </a:extLst>
          </p:cNvPr>
          <p:cNvGrpSpPr/>
          <p:nvPr/>
        </p:nvGrpSpPr>
        <p:grpSpPr>
          <a:xfrm>
            <a:off x="2077610" y="1516142"/>
            <a:ext cx="5590018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F33B54E8-3D2D-4B39-A08F-E5A4B910753B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EFC0A-992F-45F6-BE93-D14F2E1C6588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/>
                <a:t>Ómarktækt. Ekki  marktækur munur frá meðaltali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FE7D526-F55F-4241-AD0A-CC775896906B}"/>
              </a:ext>
            </a:extLst>
          </p:cNvPr>
          <p:cNvSpPr/>
          <p:nvPr/>
        </p:nvSpPr>
        <p:spPr>
          <a:xfrm>
            <a:off x="1755225" y="2224706"/>
            <a:ext cx="228600" cy="25745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C6C9E-3CBC-42D1-864C-EFA0559170A0}"/>
              </a:ext>
            </a:extLst>
          </p:cNvPr>
          <p:cNvSpPr/>
          <p:nvPr/>
        </p:nvSpPr>
        <p:spPr>
          <a:xfrm>
            <a:off x="4466064" y="2296715"/>
            <a:ext cx="228600" cy="25176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09070-7430-40BC-94EF-78DC39F79318}"/>
              </a:ext>
            </a:extLst>
          </p:cNvPr>
          <p:cNvSpPr/>
          <p:nvPr/>
        </p:nvSpPr>
        <p:spPr>
          <a:xfrm>
            <a:off x="5543550" y="2296716"/>
            <a:ext cx="228600" cy="2502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B5269-A175-45D1-A5CF-9027C492996A}"/>
              </a:ext>
            </a:extLst>
          </p:cNvPr>
          <p:cNvSpPr/>
          <p:nvPr/>
        </p:nvSpPr>
        <p:spPr>
          <a:xfrm>
            <a:off x="6621086" y="2317818"/>
            <a:ext cx="228600" cy="25025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303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Viðhorf til sveitarfélagsins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Grindavíkurbær, Vestmannaeyjar og Suðurnesjabær komu best út.</a:t>
            </a:r>
          </a:p>
          <a:p>
            <a:r>
              <a:rPr lang="is-IS" sz="1800" dirty="0"/>
              <a:t>Dalir, Fjarðabyggð og Suðurfirðir og Borgarfjarðarsvæði komu verst út.</a:t>
            </a:r>
          </a:p>
          <a:p>
            <a:r>
              <a:rPr lang="is-IS" sz="1800" dirty="0"/>
              <a:t>Viðhorf unga fólksins til sveitarfélagsins var almennt neikvæðara en viðhorf hinna hópanna.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05442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EEF9723-5C61-421F-8730-CC625E6948AB}"/>
              </a:ext>
            </a:extLst>
          </p:cNvPr>
          <p:cNvGrpSpPr/>
          <p:nvPr/>
        </p:nvGrpSpPr>
        <p:grpSpPr>
          <a:xfrm>
            <a:off x="1343472" y="1700808"/>
            <a:ext cx="6541744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3592A93-A008-4F31-B85C-3DA617C60062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61FBA0-6A37-41D6-904E-D4C70CE63689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5AB252-3B2B-4966-8208-9CA69211F596}"/>
              </a:ext>
            </a:extLst>
          </p:cNvPr>
          <p:cNvSpPr/>
          <p:nvPr/>
        </p:nvSpPr>
        <p:spPr>
          <a:xfrm>
            <a:off x="3006587" y="2336800"/>
            <a:ext cx="228600" cy="24624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7016E-C8F3-4A56-B0E0-EE6BCD30F2CF}"/>
              </a:ext>
            </a:extLst>
          </p:cNvPr>
          <p:cNvSpPr/>
          <p:nvPr/>
        </p:nvSpPr>
        <p:spPr>
          <a:xfrm>
            <a:off x="3275578" y="2336800"/>
            <a:ext cx="228600" cy="24624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43779-D5B4-42E1-81C4-5E7AC76BC174}"/>
              </a:ext>
            </a:extLst>
          </p:cNvPr>
          <p:cNvSpPr/>
          <p:nvPr/>
        </p:nvSpPr>
        <p:spPr>
          <a:xfrm>
            <a:off x="7400749" y="2336800"/>
            <a:ext cx="228601" cy="249854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EF79A6-12AC-4AF5-B24F-B8AA9298DE94}"/>
              </a:ext>
            </a:extLst>
          </p:cNvPr>
          <p:cNvSpPr/>
          <p:nvPr/>
        </p:nvSpPr>
        <p:spPr>
          <a:xfrm>
            <a:off x="7959633" y="2336800"/>
            <a:ext cx="209155" cy="2498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037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D92E2-5918-4C71-A67D-27306D10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Búsetuskilyrðin 40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71FCB-A2C3-4150-A6E7-DB6C20DF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0" y="2554829"/>
            <a:ext cx="9036423" cy="2203743"/>
          </a:xfrm>
        </p:spPr>
        <p:txBody>
          <a:bodyPr/>
          <a:lstStyle/>
          <a:p>
            <a:r>
              <a:rPr lang="is-IS" dirty="0"/>
              <a:t>Undirhópar sem voru skoðaðir sérstaklega:</a:t>
            </a:r>
          </a:p>
          <a:p>
            <a:pPr lvl="1"/>
            <a:r>
              <a:rPr lang="is-IS" dirty="0"/>
              <a:t>Ungt fólk á aldrinum 18-34 ára.</a:t>
            </a:r>
          </a:p>
          <a:p>
            <a:pPr lvl="1"/>
            <a:r>
              <a:rPr lang="is-IS" dirty="0"/>
              <a:t>Konur.</a:t>
            </a:r>
          </a:p>
          <a:p>
            <a:pPr lvl="1"/>
            <a:r>
              <a:rPr lang="is-IS" dirty="0"/>
              <a:t>Fólk í sveitum/dreifbýli.</a:t>
            </a:r>
          </a:p>
          <a:p>
            <a:pPr lvl="1"/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571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Afþreying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653" y="1090992"/>
            <a:ext cx="3108170" cy="5074026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Nokkur</a:t>
            </a:r>
            <a:r>
              <a:rPr lang="en-US" sz="1800" dirty="0"/>
              <a:t> </a:t>
            </a:r>
            <a:r>
              <a:rPr lang="en-US" sz="1800" dirty="0" err="1"/>
              <a:t>munur</a:t>
            </a:r>
            <a:r>
              <a:rPr lang="en-US" sz="1800" dirty="0"/>
              <a:t> á </a:t>
            </a:r>
            <a:r>
              <a:rPr lang="en-US" sz="1800" dirty="0" err="1"/>
              <a:t>afstöðu</a:t>
            </a:r>
            <a:r>
              <a:rPr lang="en-US" sz="1800" dirty="0"/>
              <a:t> á milli </a:t>
            </a:r>
            <a:r>
              <a:rPr lang="en-US" sz="1800" dirty="0" err="1"/>
              <a:t>landshluta</a:t>
            </a:r>
            <a:r>
              <a:rPr lang="en-US" sz="1800" dirty="0"/>
              <a:t> (27/40).</a:t>
            </a:r>
          </a:p>
          <a:p>
            <a:r>
              <a:rPr lang="en-US" sz="1800" dirty="0" err="1"/>
              <a:t>Höfuðborgarsvæðið</a:t>
            </a:r>
            <a:r>
              <a:rPr lang="en-US" sz="1800" dirty="0"/>
              <a:t>, </a:t>
            </a:r>
            <a:r>
              <a:rPr lang="en-US" sz="1800" dirty="0" err="1"/>
              <a:t>Akureyri</a:t>
            </a:r>
            <a:r>
              <a:rPr lang="en-US" sz="1800" dirty="0"/>
              <a:t> og </a:t>
            </a:r>
            <a:r>
              <a:rPr lang="en-US" sz="1800" dirty="0" err="1"/>
              <a:t>Eyjafjörður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Dalir</a:t>
            </a:r>
            <a:r>
              <a:rPr lang="en-US" sz="1800" dirty="0"/>
              <a:t>, </a:t>
            </a:r>
            <a:r>
              <a:rPr lang="en-US" sz="1800" dirty="0" err="1"/>
              <a:t>Vogar</a:t>
            </a:r>
            <a:r>
              <a:rPr lang="en-US" sz="1800" dirty="0"/>
              <a:t> og </a:t>
            </a:r>
            <a:r>
              <a:rPr lang="en-US" sz="1800" dirty="0" err="1"/>
              <a:t>Fjarðabyggð</a:t>
            </a:r>
            <a:r>
              <a:rPr lang="en-US" sz="1800" dirty="0"/>
              <a:t> og </a:t>
            </a:r>
            <a:r>
              <a:rPr lang="en-US" sz="1800" dirty="0" err="1"/>
              <a:t>Suðurfirðir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is-IS" sz="1800" dirty="0"/>
              <a:t>Unga fólkið skar sig einna helst úr og var það að jafnaði neikvæðara en aðrir hópar.</a:t>
            </a:r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784756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FCD631A2-3FF6-4D8B-A200-B2FAD257F7C1}"/>
              </a:ext>
            </a:extLst>
          </p:cNvPr>
          <p:cNvSpPr/>
          <p:nvPr/>
        </p:nvSpPr>
        <p:spPr>
          <a:xfrm flipH="1">
            <a:off x="5944243" y="665239"/>
            <a:ext cx="1861243" cy="1085301"/>
          </a:xfrm>
          <a:prstGeom prst="borderCallout2">
            <a:avLst>
              <a:gd name="adj1" fmla="val 45928"/>
              <a:gd name="adj2" fmla="val -1994"/>
              <a:gd name="adj3" fmla="val 50459"/>
              <a:gd name="adj4" fmla="val -29346"/>
              <a:gd name="adj5" fmla="val 104649"/>
              <a:gd name="adj6" fmla="val -61848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/>
              <a:t>Lenti í 27 sæti af 40 mögulegum hvað þennan mun varðar. Sjá glæru 65.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2D15BD-1DB8-4CF6-A517-C762BE9013BA}"/>
              </a:ext>
            </a:extLst>
          </p:cNvPr>
          <p:cNvGrpSpPr/>
          <p:nvPr/>
        </p:nvGrpSpPr>
        <p:grpSpPr>
          <a:xfrm>
            <a:off x="2619030" y="2204911"/>
            <a:ext cx="2036098" cy="708563"/>
            <a:chOff x="2077610" y="1516142"/>
            <a:chExt cx="5590018" cy="708563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F2CF2E0A-AA01-4975-8A36-27CD6CB8FFF5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C3BF4B-A63E-40F4-A00C-B87087087381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F4A78C6-AFA5-4958-AA1E-7CF5C316D3D2}"/>
              </a:ext>
            </a:extLst>
          </p:cNvPr>
          <p:cNvSpPr/>
          <p:nvPr/>
        </p:nvSpPr>
        <p:spPr>
          <a:xfrm>
            <a:off x="3120887" y="2892222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85861-78DE-4511-AD79-B24F9203B921}"/>
              </a:ext>
            </a:extLst>
          </p:cNvPr>
          <p:cNvSpPr/>
          <p:nvPr/>
        </p:nvSpPr>
        <p:spPr>
          <a:xfrm>
            <a:off x="4727321" y="2907403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DC420-6FC6-48D8-BC4A-2F535BB4627A}"/>
              </a:ext>
            </a:extLst>
          </p:cNvPr>
          <p:cNvSpPr/>
          <p:nvPr/>
        </p:nvSpPr>
        <p:spPr>
          <a:xfrm>
            <a:off x="6333755" y="2907403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65EF3-F30B-475E-BA1C-06FC5A4E0BD1}"/>
              </a:ext>
            </a:extLst>
          </p:cNvPr>
          <p:cNvSpPr/>
          <p:nvPr/>
        </p:nvSpPr>
        <p:spPr>
          <a:xfrm>
            <a:off x="7940189" y="2928341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955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Aldraðir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rétt undir meðallagi á milli landshluta (16/40).</a:t>
            </a:r>
          </a:p>
          <a:p>
            <a:r>
              <a:rPr lang="is-IS" sz="1800" dirty="0"/>
              <a:t>V-Hún, Vestmannaeyjar og Þingeyjarsýsla komu best út.</a:t>
            </a:r>
          </a:p>
          <a:p>
            <a:r>
              <a:rPr lang="is-IS" sz="1800" dirty="0"/>
              <a:t>S-Vestfirðir,  Suðurnesjabær og  Fjarðabyggð og Suðurfirðir komu verst út.</a:t>
            </a:r>
          </a:p>
          <a:p>
            <a:r>
              <a:rPr lang="is-IS" sz="1800" dirty="0"/>
              <a:t>Sveitin var að jafnaði neikvæðari.</a:t>
            </a:r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24437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7D420B8-8E63-4664-9FAA-2DFC8DB51427}"/>
              </a:ext>
            </a:extLst>
          </p:cNvPr>
          <p:cNvGrpSpPr/>
          <p:nvPr/>
        </p:nvGrpSpPr>
        <p:grpSpPr>
          <a:xfrm>
            <a:off x="3277590" y="1847268"/>
            <a:ext cx="3740728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2FD9044-CB0D-472B-A133-33C485D5BE08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303276-0995-444E-ABFE-E9F5B09EB2B4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A242471-4E62-4917-BA73-1258ECE45DD7}"/>
              </a:ext>
            </a:extLst>
          </p:cNvPr>
          <p:cNvSpPr/>
          <p:nvPr/>
        </p:nvSpPr>
        <p:spPr>
          <a:xfrm>
            <a:off x="3302740" y="2572738"/>
            <a:ext cx="228601" cy="224623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EADD0-8A94-4EA1-A53E-2C6296DA7448}"/>
              </a:ext>
            </a:extLst>
          </p:cNvPr>
          <p:cNvSpPr/>
          <p:nvPr/>
        </p:nvSpPr>
        <p:spPr>
          <a:xfrm>
            <a:off x="3567089" y="2572738"/>
            <a:ext cx="228601" cy="22447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0BF021-7AA6-4382-9DFB-3BFB3FE63A3F}"/>
              </a:ext>
            </a:extLst>
          </p:cNvPr>
          <p:cNvSpPr/>
          <p:nvPr/>
        </p:nvSpPr>
        <p:spPr>
          <a:xfrm>
            <a:off x="6023334" y="2435068"/>
            <a:ext cx="228600" cy="2382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45DE3-8F75-4020-8DFC-245F1F8B4D85}"/>
              </a:ext>
            </a:extLst>
          </p:cNvPr>
          <p:cNvSpPr/>
          <p:nvPr/>
        </p:nvSpPr>
        <p:spPr>
          <a:xfrm>
            <a:off x="2511205" y="2555832"/>
            <a:ext cx="253751" cy="22616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440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Almenningssamgöngur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en-US" sz="1800" dirty="0" err="1"/>
              <a:t>Töluverður</a:t>
            </a:r>
            <a:r>
              <a:rPr lang="en-US" sz="1800" dirty="0"/>
              <a:t> </a:t>
            </a:r>
            <a:r>
              <a:rPr lang="en-US" sz="1800" dirty="0" err="1"/>
              <a:t>munur</a:t>
            </a:r>
            <a:r>
              <a:rPr lang="en-US" sz="1800" dirty="0"/>
              <a:t> á </a:t>
            </a:r>
            <a:r>
              <a:rPr lang="en-US" sz="1800" dirty="0" err="1"/>
              <a:t>afstöðu</a:t>
            </a:r>
            <a:r>
              <a:rPr lang="en-US" sz="1800" dirty="0"/>
              <a:t> á milli </a:t>
            </a:r>
            <a:r>
              <a:rPr lang="en-US" sz="1800" dirty="0" err="1"/>
              <a:t>landshluta</a:t>
            </a:r>
            <a:r>
              <a:rPr lang="en-US" sz="1800" dirty="0"/>
              <a:t> (31/40).</a:t>
            </a:r>
          </a:p>
          <a:p>
            <a:r>
              <a:rPr lang="en-US" sz="1800" dirty="0" err="1"/>
              <a:t>Akureyri</a:t>
            </a:r>
            <a:r>
              <a:rPr lang="en-US" sz="1800" dirty="0"/>
              <a:t>, </a:t>
            </a:r>
            <a:r>
              <a:rPr lang="en-US" sz="1800" dirty="0" err="1"/>
              <a:t>Akranes</a:t>
            </a:r>
            <a:r>
              <a:rPr lang="en-US" sz="1800" dirty="0"/>
              <a:t> og </a:t>
            </a:r>
            <a:r>
              <a:rPr lang="en-US" sz="1800" dirty="0" err="1"/>
              <a:t>Hvalfjörður</a:t>
            </a:r>
            <a:r>
              <a:rPr lang="en-US" sz="1800" dirty="0"/>
              <a:t> og </a:t>
            </a:r>
            <a:r>
              <a:rPr lang="en-US" sz="1800" dirty="0" err="1"/>
              <a:t>höfuðborgarsvæðið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Dalir</a:t>
            </a:r>
            <a:r>
              <a:rPr lang="en-US" sz="1800" dirty="0"/>
              <a:t>, </a:t>
            </a:r>
            <a:r>
              <a:rPr lang="en-US" sz="1800" dirty="0" err="1"/>
              <a:t>Strandir</a:t>
            </a:r>
            <a:r>
              <a:rPr lang="en-US" sz="1800" dirty="0"/>
              <a:t> og </a:t>
            </a:r>
            <a:r>
              <a:rPr lang="en-US" sz="1800" dirty="0" err="1"/>
              <a:t>Reykhólar</a:t>
            </a:r>
            <a:r>
              <a:rPr lang="en-US" sz="1800" dirty="0"/>
              <a:t> og S-</a:t>
            </a:r>
            <a:r>
              <a:rPr lang="en-US" sz="1800" dirty="0" err="1"/>
              <a:t>Vestfirðir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Afstaða</a:t>
            </a:r>
            <a:r>
              <a:rPr lang="en-US" sz="1800" dirty="0"/>
              <a:t> </a:t>
            </a:r>
            <a:r>
              <a:rPr lang="en-US" sz="1800" dirty="0" err="1"/>
              <a:t>ungs</a:t>
            </a:r>
            <a:r>
              <a:rPr lang="en-US" sz="1800" dirty="0"/>
              <a:t> </a:t>
            </a:r>
            <a:r>
              <a:rPr lang="en-US" sz="1800" dirty="0" err="1"/>
              <a:t>fólks</a:t>
            </a:r>
            <a:r>
              <a:rPr lang="en-US" sz="1800" dirty="0"/>
              <a:t> og </a:t>
            </a:r>
            <a:r>
              <a:rPr lang="en-US" sz="1800" dirty="0" err="1"/>
              <a:t>fólks</a:t>
            </a:r>
            <a:r>
              <a:rPr lang="en-US" sz="1800" dirty="0"/>
              <a:t> í </a:t>
            </a:r>
            <a:r>
              <a:rPr lang="en-US" sz="1800" dirty="0" err="1"/>
              <a:t>sveitum</a:t>
            </a:r>
            <a:r>
              <a:rPr lang="en-US" sz="1800" dirty="0"/>
              <a:t> var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jafnaði</a:t>
            </a:r>
            <a:r>
              <a:rPr lang="en-US" sz="1800" dirty="0"/>
              <a:t> </a:t>
            </a:r>
            <a:r>
              <a:rPr lang="en-US" sz="1800" dirty="0" err="1"/>
              <a:t>neikvæðari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annarra</a:t>
            </a:r>
            <a:r>
              <a:rPr lang="en-US" sz="1800" dirty="0"/>
              <a:t>.</a:t>
            </a:r>
            <a:endParaRPr lang="is-IS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486601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FCE9509-2532-4168-A704-1B7C504254D2}"/>
              </a:ext>
            </a:extLst>
          </p:cNvPr>
          <p:cNvGrpSpPr/>
          <p:nvPr/>
        </p:nvGrpSpPr>
        <p:grpSpPr>
          <a:xfrm>
            <a:off x="2386940" y="2500411"/>
            <a:ext cx="220881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2A764028-D0FC-44AF-8D37-02052EDC6D00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726A6-C64E-4636-819D-0D7E92B23792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8177F8C-D281-408F-A1A3-0BA57CB34324}"/>
              </a:ext>
            </a:extLst>
          </p:cNvPr>
          <p:cNvSpPr/>
          <p:nvPr/>
        </p:nvSpPr>
        <p:spPr>
          <a:xfrm>
            <a:off x="1569083" y="2762251"/>
            <a:ext cx="228600" cy="20521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85998-1B67-4A50-891D-2685C024ABB1}"/>
              </a:ext>
            </a:extLst>
          </p:cNvPr>
          <p:cNvSpPr/>
          <p:nvPr/>
        </p:nvSpPr>
        <p:spPr>
          <a:xfrm>
            <a:off x="3792951" y="3058617"/>
            <a:ext cx="228600" cy="175630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60D6CE-5E8B-4BB5-91F7-80FE0A420BD9}"/>
              </a:ext>
            </a:extLst>
          </p:cNvPr>
          <p:cNvSpPr/>
          <p:nvPr/>
        </p:nvSpPr>
        <p:spPr>
          <a:xfrm>
            <a:off x="4080051" y="3058617"/>
            <a:ext cx="228600" cy="175630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EE7BA5-18D1-49B9-B503-BA10E7B448B5}"/>
              </a:ext>
            </a:extLst>
          </p:cNvPr>
          <p:cNvSpPr/>
          <p:nvPr/>
        </p:nvSpPr>
        <p:spPr>
          <a:xfrm>
            <a:off x="7937160" y="2907404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5030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Atvinnurekstur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146" y="1700808"/>
            <a:ext cx="3264454" cy="4720059"/>
          </a:xfrm>
        </p:spPr>
        <p:txBody>
          <a:bodyPr>
            <a:normAutofit/>
          </a:bodyPr>
          <a:lstStyle/>
          <a:p>
            <a:r>
              <a:rPr lang="is-IS" sz="1800" dirty="0"/>
              <a:t>Lítill munur á svörun á milli landshluta (9/40).</a:t>
            </a:r>
          </a:p>
          <a:p>
            <a:r>
              <a:rPr lang="is-IS" sz="1800" dirty="0"/>
              <a:t>Höfuðborgarsvæðið, Skaftafellssýslur og Árnessýsla komu best út.</a:t>
            </a:r>
          </a:p>
          <a:p>
            <a:r>
              <a:rPr lang="is-IS" sz="1800" dirty="0"/>
              <a:t>Suðurnesjabær, Vogar og Reykjanesbær komu verst út.</a:t>
            </a:r>
          </a:p>
          <a:p>
            <a:r>
              <a:rPr lang="is-IS" sz="1800" dirty="0"/>
              <a:t>Unga fólkið í Dölunum var áberandi jákvæðara en aðrir hópar en neikvæðara í Árnessýslu og á fleiri stöðum.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32450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93200BC-7A91-47CA-AFB8-509C023B9DD4}"/>
              </a:ext>
            </a:extLst>
          </p:cNvPr>
          <p:cNvGrpSpPr/>
          <p:nvPr/>
        </p:nvGrpSpPr>
        <p:grpSpPr>
          <a:xfrm>
            <a:off x="2790701" y="2156026"/>
            <a:ext cx="3004457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E04938D-9DC2-49FF-9CD4-AD4883B8EF5D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083207-BB46-49AC-AD85-873EF4F8FD6D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6174B2F-3E06-47CD-B813-0CA55228BF5C}"/>
              </a:ext>
            </a:extLst>
          </p:cNvPr>
          <p:cNvSpPr/>
          <p:nvPr/>
        </p:nvSpPr>
        <p:spPr>
          <a:xfrm>
            <a:off x="3375154" y="2881497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23570-0D23-4428-92C4-F3168638718C}"/>
              </a:ext>
            </a:extLst>
          </p:cNvPr>
          <p:cNvSpPr/>
          <p:nvPr/>
        </p:nvSpPr>
        <p:spPr>
          <a:xfrm>
            <a:off x="6076094" y="2809489"/>
            <a:ext cx="228600" cy="1979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CA330-74B8-4903-915F-102E1B7BA26D}"/>
              </a:ext>
            </a:extLst>
          </p:cNvPr>
          <p:cNvSpPr/>
          <p:nvPr/>
        </p:nvSpPr>
        <p:spPr>
          <a:xfrm>
            <a:off x="6614356" y="2882530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258C1-9CCC-42F1-A372-B47D5953EA00}"/>
              </a:ext>
            </a:extLst>
          </p:cNvPr>
          <p:cNvSpPr/>
          <p:nvPr/>
        </p:nvSpPr>
        <p:spPr>
          <a:xfrm>
            <a:off x="6881352" y="2881497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600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8BB54-693C-4964-8376-66212D2F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34" y="2066925"/>
            <a:ext cx="7950820" cy="1362075"/>
          </a:xfrm>
        </p:spPr>
        <p:txBody>
          <a:bodyPr/>
          <a:lstStyle/>
          <a:p>
            <a:pPr algn="ctr"/>
            <a:r>
              <a:rPr lang="is-IS" dirty="0"/>
              <a:t>Staða og mikilvægi búsetuskilyrða Breyting á milli kannana</a:t>
            </a:r>
          </a:p>
        </p:txBody>
      </p:sp>
    </p:spTree>
    <p:extLst>
      <p:ext uri="{BB962C8B-B14F-4D97-AF65-F5344CB8AC3E}">
        <p14:creationId xmlns:p14="http://schemas.microsoft.com/office/powerpoint/2010/main" val="2594356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Atvinnuúrval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800" dirty="0"/>
              <a:t>Mjög ólík svörun á milli landshluta (30/40).</a:t>
            </a:r>
          </a:p>
          <a:p>
            <a:r>
              <a:rPr lang="is-IS" sz="1800" dirty="0"/>
              <a:t>Höfuðborgarsvæðið, Skagafjarðarsýsla og Akureyri komu best út.</a:t>
            </a:r>
          </a:p>
          <a:p>
            <a:r>
              <a:rPr lang="is-IS" sz="1800" dirty="0"/>
              <a:t>Vogar, Dalir og Strandir og Reykhólar komu verst út.</a:t>
            </a:r>
          </a:p>
          <a:p>
            <a:r>
              <a:rPr lang="is-IS" sz="1800" dirty="0"/>
              <a:t>Af undirhópunum var fólkið í sveitunum frekar neikvæðara en almennt gerðist.</a:t>
            </a:r>
            <a:endParaRPr lang="is-IS" sz="1800" dirty="0">
              <a:cs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17376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5A75058-76C5-496E-8D20-68C687DB0A68}"/>
              </a:ext>
            </a:extLst>
          </p:cNvPr>
          <p:cNvGrpSpPr/>
          <p:nvPr/>
        </p:nvGrpSpPr>
        <p:grpSpPr>
          <a:xfrm>
            <a:off x="2665373" y="2298530"/>
            <a:ext cx="334354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5855A20-3105-44BF-AF5A-ED7F928EB8A2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D29F36-AD0D-4970-92D0-B459C9014594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C5BC84B-D893-4C90-83B5-8110080FE19C}"/>
              </a:ext>
            </a:extLst>
          </p:cNvPr>
          <p:cNvSpPr/>
          <p:nvPr/>
        </p:nvSpPr>
        <p:spPr>
          <a:xfrm>
            <a:off x="6057034" y="2907403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F36B8-2874-4CDB-9E8D-171940269BD5}"/>
              </a:ext>
            </a:extLst>
          </p:cNvPr>
          <p:cNvSpPr/>
          <p:nvPr/>
        </p:nvSpPr>
        <p:spPr>
          <a:xfrm>
            <a:off x="4727321" y="2907403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EB182-A1B4-4ACA-884C-4BC318E92625}"/>
              </a:ext>
            </a:extLst>
          </p:cNvPr>
          <p:cNvSpPr/>
          <p:nvPr/>
        </p:nvSpPr>
        <p:spPr>
          <a:xfrm>
            <a:off x="6333755" y="2907403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555C4-F3B0-4895-9F49-2D9AB82841A0}"/>
              </a:ext>
            </a:extLst>
          </p:cNvPr>
          <p:cNvSpPr/>
          <p:nvPr/>
        </p:nvSpPr>
        <p:spPr>
          <a:xfrm>
            <a:off x="7663964" y="2907402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0749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Atvinnuöryggi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298833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afstöðu á milli landshluta (32/40). </a:t>
            </a:r>
          </a:p>
          <a:p>
            <a:r>
              <a:rPr lang="is-IS" sz="1800" dirty="0"/>
              <a:t>Fjarðabyggð og Suðurfirðir, Skagafjarðarsýsla og Vestmannaeyjar komu best út.</a:t>
            </a:r>
          </a:p>
          <a:p>
            <a:r>
              <a:rPr lang="is-IS" sz="1800" dirty="0"/>
              <a:t>Reykjanesbær, Vogar og Suðurnesjabær komu verst út.</a:t>
            </a:r>
          </a:p>
          <a:p>
            <a:r>
              <a:rPr lang="is-IS" sz="1800" dirty="0"/>
              <a:t>Ekki skáru undirhópar sig sérstaklega úr nema helst unga fólkið og þá frekar ánægðara og fólk í sveitum, frekar óánægðara.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77208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6EC8EED-3F49-413A-8269-7A7F25DAD000}"/>
              </a:ext>
            </a:extLst>
          </p:cNvPr>
          <p:cNvGrpSpPr/>
          <p:nvPr/>
        </p:nvGrpSpPr>
        <p:grpSpPr>
          <a:xfrm>
            <a:off x="4322618" y="2179777"/>
            <a:ext cx="2042556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1477716-ADEE-4193-ACF7-10681759C7C7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F593C1-C048-4E9F-8D96-C698D7A59CF9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CD8C4E3-D48B-4CFA-BF3A-6D2C72B69335}"/>
              </a:ext>
            </a:extLst>
          </p:cNvPr>
          <p:cNvSpPr/>
          <p:nvPr/>
        </p:nvSpPr>
        <p:spPr>
          <a:xfrm>
            <a:off x="2549387" y="2549110"/>
            <a:ext cx="228600" cy="22705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523F1-C0D6-43A7-AEC2-42B5524724C2}"/>
              </a:ext>
            </a:extLst>
          </p:cNvPr>
          <p:cNvSpPr/>
          <p:nvPr/>
        </p:nvSpPr>
        <p:spPr>
          <a:xfrm>
            <a:off x="6681904" y="2888341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FA4305-5788-4289-AC3D-12F49790596C}"/>
              </a:ext>
            </a:extLst>
          </p:cNvPr>
          <p:cNvSpPr/>
          <p:nvPr/>
        </p:nvSpPr>
        <p:spPr>
          <a:xfrm>
            <a:off x="6409239" y="2888341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E6591-B56C-4A27-8453-B6FDCB695343}"/>
              </a:ext>
            </a:extLst>
          </p:cNvPr>
          <p:cNvSpPr/>
          <p:nvPr/>
        </p:nvSpPr>
        <p:spPr>
          <a:xfrm>
            <a:off x="7176535" y="2893794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301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Ásýnd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438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Frekar lítill munur á ánægju á milli landsvæða (10/40).</a:t>
            </a:r>
          </a:p>
          <a:p>
            <a:r>
              <a:rPr lang="is-IS" sz="1800" dirty="0"/>
              <a:t>Snæfellsnes, Grindavíkurbær og Vestmannaeyjar komu best út.</a:t>
            </a:r>
          </a:p>
          <a:p>
            <a:r>
              <a:rPr lang="is-IS" sz="1800" dirty="0"/>
              <a:t>S-Vestfirðir, Hérað og N-Múlasýsla og Reykjanesbær komu verst út.</a:t>
            </a:r>
          </a:p>
          <a:p>
            <a:r>
              <a:rPr lang="is-IS" sz="1800" dirty="0"/>
              <a:t>Unga fólkið var almennt jákvæðara en aðrir.</a:t>
            </a:r>
          </a:p>
          <a:p>
            <a:endParaRPr lang="en-US" sz="2000" dirty="0"/>
          </a:p>
          <a:p>
            <a:pPr marL="68580" indent="0">
              <a:buNone/>
            </a:pPr>
            <a:endParaRPr lang="is-IS" sz="2000" dirty="0"/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6320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801E843-B1F2-4E85-83D9-AB5A654D4A06}"/>
              </a:ext>
            </a:extLst>
          </p:cNvPr>
          <p:cNvGrpSpPr/>
          <p:nvPr/>
        </p:nvGrpSpPr>
        <p:grpSpPr>
          <a:xfrm>
            <a:off x="2665373" y="1725682"/>
            <a:ext cx="296353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B6FB253-D93C-4F1C-9C3F-BF256A65683D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31497E-8DAE-4F67-B222-E8D7059B77AB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A671D47-6444-436D-9056-2F774C0CDCCC}"/>
              </a:ext>
            </a:extLst>
          </p:cNvPr>
          <p:cNvSpPr/>
          <p:nvPr/>
        </p:nvSpPr>
        <p:spPr>
          <a:xfrm>
            <a:off x="1287539" y="2190750"/>
            <a:ext cx="228601" cy="26236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DF3C9-71F7-4D89-BF7D-E2AB68C55590}"/>
              </a:ext>
            </a:extLst>
          </p:cNvPr>
          <p:cNvSpPr/>
          <p:nvPr/>
        </p:nvSpPr>
        <p:spPr>
          <a:xfrm>
            <a:off x="5743946" y="2619375"/>
            <a:ext cx="228600" cy="21950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64B2E5-FE8E-4DF8-869D-1D928F83EE2C}"/>
              </a:ext>
            </a:extLst>
          </p:cNvPr>
          <p:cNvSpPr/>
          <p:nvPr/>
        </p:nvSpPr>
        <p:spPr>
          <a:xfrm>
            <a:off x="6299716" y="2533651"/>
            <a:ext cx="228600" cy="2280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EC512-4761-41B8-9BBC-FB4A868F5CC6}"/>
              </a:ext>
            </a:extLst>
          </p:cNvPr>
          <p:cNvSpPr/>
          <p:nvPr/>
        </p:nvSpPr>
        <p:spPr>
          <a:xfrm>
            <a:off x="6579975" y="2533650"/>
            <a:ext cx="228600" cy="2280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7491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Dvalarheimili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svörun á milli landsvæða (34/40).</a:t>
            </a:r>
          </a:p>
          <a:p>
            <a:r>
              <a:rPr lang="is-IS" sz="1800" dirty="0"/>
              <a:t>Rangárvallasýsla, Borgarfjarðarsvæði og V-Hún komu best út.</a:t>
            </a:r>
          </a:p>
          <a:p>
            <a:r>
              <a:rPr lang="is-IS" sz="1800" dirty="0"/>
              <a:t>S-Vestfirðir, Suðurnesjabær og Árnessýsla komu verst út.</a:t>
            </a:r>
          </a:p>
          <a:p>
            <a:r>
              <a:rPr lang="en-US" sz="1800" dirty="0" err="1"/>
              <a:t>Sveitin</a:t>
            </a:r>
            <a:r>
              <a:rPr lang="en-US" sz="1800" dirty="0"/>
              <a:t> var </a:t>
            </a:r>
            <a:r>
              <a:rPr lang="en-US" sz="1800" dirty="0" err="1"/>
              <a:t>almennt</a:t>
            </a:r>
            <a:r>
              <a:rPr lang="en-US" sz="1800" dirty="0"/>
              <a:t> </a:t>
            </a:r>
            <a:r>
              <a:rPr lang="en-US" sz="1800" dirty="0" err="1"/>
              <a:t>neikvæðari</a:t>
            </a:r>
            <a:r>
              <a:rPr lang="en-US" sz="1800" dirty="0"/>
              <a:t> í </a:t>
            </a:r>
            <a:r>
              <a:rPr lang="en-US" sz="1800" dirty="0" err="1"/>
              <a:t>afstöðu</a:t>
            </a:r>
            <a:r>
              <a:rPr lang="en-US" sz="1800" dirty="0"/>
              <a:t> og </a:t>
            </a:r>
            <a:r>
              <a:rPr lang="en-US" sz="1800" dirty="0" err="1"/>
              <a:t>undir</a:t>
            </a:r>
            <a:r>
              <a:rPr lang="en-US" sz="1800" dirty="0"/>
              <a:t> </a:t>
            </a:r>
            <a:r>
              <a:rPr lang="en-US" sz="1800" dirty="0" err="1"/>
              <a:t>meðaltali</a:t>
            </a:r>
            <a:r>
              <a:rPr lang="en-US" sz="1800" dirty="0"/>
              <a:t>. </a:t>
            </a:r>
            <a:endParaRPr lang="is-IS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899889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9C0F440-DC7D-4852-B620-AB62A2F98198}"/>
              </a:ext>
            </a:extLst>
          </p:cNvPr>
          <p:cNvGrpSpPr/>
          <p:nvPr/>
        </p:nvGrpSpPr>
        <p:grpSpPr>
          <a:xfrm>
            <a:off x="3598222" y="1847268"/>
            <a:ext cx="3206339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F69336C-E6A5-4CEC-86B2-97C05920EFCF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6644F-C4D0-46FD-813A-CB49289563E2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88A755-B439-4757-B3D7-A0E25D247E2B}"/>
              </a:ext>
            </a:extLst>
          </p:cNvPr>
          <p:cNvSpPr/>
          <p:nvPr/>
        </p:nvSpPr>
        <p:spPr>
          <a:xfrm>
            <a:off x="1682612" y="2286000"/>
            <a:ext cx="228600" cy="25284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34458-4956-456D-9E26-CF95805A50C1}"/>
              </a:ext>
            </a:extLst>
          </p:cNvPr>
          <p:cNvSpPr/>
          <p:nvPr/>
        </p:nvSpPr>
        <p:spPr>
          <a:xfrm>
            <a:off x="2257229" y="2286001"/>
            <a:ext cx="228600" cy="25284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F0BF0-05ED-4B79-96B6-1CC4CF7DDE06}"/>
              </a:ext>
            </a:extLst>
          </p:cNvPr>
          <p:cNvSpPr/>
          <p:nvPr/>
        </p:nvSpPr>
        <p:spPr>
          <a:xfrm>
            <a:off x="3322741" y="2388887"/>
            <a:ext cx="228600" cy="24255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805D32-229D-496D-AFEC-177B4EE5053B}"/>
              </a:ext>
            </a:extLst>
          </p:cNvPr>
          <p:cNvSpPr/>
          <p:nvPr/>
        </p:nvSpPr>
        <p:spPr>
          <a:xfrm>
            <a:off x="3598222" y="2486973"/>
            <a:ext cx="228600" cy="2327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300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Farsími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heldur mikill á milli landsvæða (25/40).</a:t>
            </a:r>
            <a:endParaRPr lang="en-US" sz="1800" dirty="0"/>
          </a:p>
          <a:p>
            <a:r>
              <a:rPr lang="en-US" sz="1800" dirty="0" err="1"/>
              <a:t>Höfuðborgarsvæðið</a:t>
            </a:r>
            <a:r>
              <a:rPr lang="en-US" sz="1800" dirty="0"/>
              <a:t>, </a:t>
            </a:r>
            <a:r>
              <a:rPr lang="en-US" sz="1800" dirty="0" err="1"/>
              <a:t>Akureyri</a:t>
            </a:r>
            <a:r>
              <a:rPr lang="en-US" sz="1800" dirty="0"/>
              <a:t> og </a:t>
            </a:r>
            <a:r>
              <a:rPr lang="en-US" sz="1800" dirty="0" err="1"/>
              <a:t>Akranes</a:t>
            </a:r>
            <a:r>
              <a:rPr lang="en-US" sz="1800" dirty="0"/>
              <a:t> og </a:t>
            </a:r>
            <a:r>
              <a:rPr lang="en-US" sz="1800" dirty="0" err="1"/>
              <a:t>Hvalfjörður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Dalirnir</a:t>
            </a:r>
            <a:r>
              <a:rPr lang="en-US" sz="1800" dirty="0"/>
              <a:t>, S-</a:t>
            </a:r>
            <a:r>
              <a:rPr lang="en-US" sz="1800" dirty="0" err="1"/>
              <a:t>Vestfirðir</a:t>
            </a:r>
            <a:r>
              <a:rPr lang="en-US" sz="1800" dirty="0"/>
              <a:t> og </a:t>
            </a:r>
            <a:r>
              <a:rPr lang="en-US" sz="1800" dirty="0" err="1"/>
              <a:t>Strandir</a:t>
            </a:r>
            <a:r>
              <a:rPr lang="en-US" sz="1800" dirty="0"/>
              <a:t> og </a:t>
            </a:r>
            <a:r>
              <a:rPr lang="en-US" sz="1800" dirty="0" err="1"/>
              <a:t>Reykhólar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Sveitirnar</a:t>
            </a:r>
            <a:r>
              <a:rPr lang="en-US" sz="1800" dirty="0"/>
              <a:t> </a:t>
            </a:r>
            <a:r>
              <a:rPr lang="en-US" sz="1800" dirty="0" err="1"/>
              <a:t>voru</a:t>
            </a:r>
            <a:r>
              <a:rPr lang="en-US" sz="1800" dirty="0"/>
              <a:t> </a:t>
            </a:r>
            <a:r>
              <a:rPr lang="en-US" sz="1800" dirty="0" err="1"/>
              <a:t>töluvert</a:t>
            </a:r>
            <a:r>
              <a:rPr lang="en-US" sz="1800" dirty="0"/>
              <a:t> </a:t>
            </a:r>
            <a:r>
              <a:rPr lang="en-US" sz="1800" dirty="0" err="1"/>
              <a:t>neikvæðari</a:t>
            </a:r>
            <a:r>
              <a:rPr lang="en-US" sz="1800" dirty="0"/>
              <a:t> í </a:t>
            </a:r>
            <a:r>
              <a:rPr lang="en-US" sz="1800" dirty="0" err="1"/>
              <a:t>afstöðu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aðrir</a:t>
            </a:r>
            <a:r>
              <a:rPr lang="en-US" sz="1800" dirty="0"/>
              <a:t> </a:t>
            </a:r>
            <a:r>
              <a:rPr lang="en-US" sz="1800" dirty="0" err="1"/>
              <a:t>hópar</a:t>
            </a:r>
            <a:r>
              <a:rPr lang="en-US" sz="1800" dirty="0"/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530593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C93029B-51E7-4850-8E7D-EBD18E046C6A}"/>
              </a:ext>
            </a:extLst>
          </p:cNvPr>
          <p:cNvGrpSpPr/>
          <p:nvPr/>
        </p:nvGrpSpPr>
        <p:grpSpPr>
          <a:xfrm>
            <a:off x="2873829" y="1556791"/>
            <a:ext cx="2909454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7F5167E-BEDA-459B-BA1F-D609993F79D6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219591-D281-4C12-ADF7-D0F2D377E83D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5198EA-EA29-456C-BF92-648F46124595}"/>
              </a:ext>
            </a:extLst>
          </p:cNvPr>
          <p:cNvSpPr/>
          <p:nvPr/>
        </p:nvSpPr>
        <p:spPr>
          <a:xfrm>
            <a:off x="2044562" y="2047875"/>
            <a:ext cx="228600" cy="27513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AA13E-1D1E-41E9-96DB-4ABC5CEF6E8C}"/>
              </a:ext>
            </a:extLst>
          </p:cNvPr>
          <p:cNvSpPr/>
          <p:nvPr/>
        </p:nvSpPr>
        <p:spPr>
          <a:xfrm>
            <a:off x="5277793" y="2438401"/>
            <a:ext cx="228600" cy="236082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C07D99-3BDE-4DE2-AA54-6B6212BFCECD}"/>
              </a:ext>
            </a:extLst>
          </p:cNvPr>
          <p:cNvSpPr/>
          <p:nvPr/>
        </p:nvSpPr>
        <p:spPr>
          <a:xfrm>
            <a:off x="5783283" y="2420340"/>
            <a:ext cx="228600" cy="23969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8953F-F321-463C-AF65-DD5648309E4C}"/>
              </a:ext>
            </a:extLst>
          </p:cNvPr>
          <p:cNvSpPr/>
          <p:nvPr/>
        </p:nvSpPr>
        <p:spPr>
          <a:xfrm>
            <a:off x="7940189" y="2892221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9543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Fatlaðir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432" y="1700808"/>
            <a:ext cx="3232994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rétt yfir meðallagi á milli landshluta (26/40).</a:t>
            </a:r>
          </a:p>
          <a:p>
            <a:r>
              <a:rPr lang="is-IS" sz="1800" dirty="0"/>
              <a:t>Skagafjarðarsýsla, Akranes og Hvalfjörður og Vestmannaeyjabær komu best út.</a:t>
            </a:r>
          </a:p>
          <a:p>
            <a:r>
              <a:rPr lang="is-IS" sz="1800" dirty="0"/>
              <a:t>S-Vestfirðir, Dalir og Fjarðabyggð og Suðurfirðir komu verst út.</a:t>
            </a:r>
          </a:p>
          <a:p>
            <a:r>
              <a:rPr lang="is-IS" sz="1800" dirty="0"/>
              <a:t>Almennt var unga fólkið jákvæðara í afstöðu samanborið við aðra hópa. Aftur var sveitin lítið eitt óánægðari</a:t>
            </a:r>
            <a:r>
              <a:rPr lang="is-IS" sz="1900" dirty="0"/>
              <a:t>.</a:t>
            </a:r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64066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9A5BCB8-0E3E-4C61-A117-A15F719F3F2E}"/>
              </a:ext>
            </a:extLst>
          </p:cNvPr>
          <p:cNvGrpSpPr/>
          <p:nvPr/>
        </p:nvGrpSpPr>
        <p:grpSpPr>
          <a:xfrm>
            <a:off x="3622664" y="2132276"/>
            <a:ext cx="2908765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3E3B647-9A75-40C6-A50A-571280D4CC20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F6B1A5-9258-4673-B1E0-FF976DA8D3CB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118D922-8504-4645-A959-768229FA10B8}"/>
              </a:ext>
            </a:extLst>
          </p:cNvPr>
          <p:cNvSpPr/>
          <p:nvPr/>
        </p:nvSpPr>
        <p:spPr>
          <a:xfrm>
            <a:off x="1677794" y="2488415"/>
            <a:ext cx="270955" cy="23259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7BCC8-9165-436E-9077-9750BE18734A}"/>
              </a:ext>
            </a:extLst>
          </p:cNvPr>
          <p:cNvSpPr/>
          <p:nvPr/>
        </p:nvSpPr>
        <p:spPr>
          <a:xfrm>
            <a:off x="4142516" y="2733674"/>
            <a:ext cx="228600" cy="20807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42926-52F8-4FDC-8566-E4C639B104B0}"/>
              </a:ext>
            </a:extLst>
          </p:cNvPr>
          <p:cNvSpPr/>
          <p:nvPr/>
        </p:nvSpPr>
        <p:spPr>
          <a:xfrm>
            <a:off x="5222547" y="2733674"/>
            <a:ext cx="228600" cy="20807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47F7C-E26C-4E00-904D-5279A0481CA6}"/>
              </a:ext>
            </a:extLst>
          </p:cNvPr>
          <p:cNvSpPr/>
          <p:nvPr/>
        </p:nvSpPr>
        <p:spPr>
          <a:xfrm>
            <a:off x="7684271" y="2907402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0502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Fjárhagsvandi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438" y="1769634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svörun lítill á milli landsvæða (4/40).</a:t>
            </a:r>
          </a:p>
          <a:p>
            <a:r>
              <a:rPr lang="is-IS" sz="1800" dirty="0"/>
              <a:t>V-Hún, Vestmannaeyjar og Grindavíkurbær komu best út.</a:t>
            </a:r>
          </a:p>
          <a:p>
            <a:r>
              <a:rPr lang="is-IS" sz="1800" dirty="0"/>
              <a:t>Vogar, Borgarfjarðarsvæði og Dalir komu verst út.</a:t>
            </a:r>
          </a:p>
          <a:p>
            <a:r>
              <a:rPr lang="is-IS" sz="1800" dirty="0"/>
              <a:t>Sveitin var almennt svolítið neikvæðari en aðrir hópar.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1683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BB984A1-4F3D-49F3-9AA1-F50FE3BF63AF}"/>
              </a:ext>
            </a:extLst>
          </p:cNvPr>
          <p:cNvGrpSpPr/>
          <p:nvPr/>
        </p:nvGrpSpPr>
        <p:grpSpPr>
          <a:xfrm>
            <a:off x="2499287" y="2346032"/>
            <a:ext cx="403214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659E0C5-7806-4B5D-B2C7-A98F424D0908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D22419-2451-4DB5-B3C2-57013D78CF58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A7CC914-8EFD-4811-902F-322B11DE6986}"/>
              </a:ext>
            </a:extLst>
          </p:cNvPr>
          <p:cNvSpPr/>
          <p:nvPr/>
        </p:nvSpPr>
        <p:spPr>
          <a:xfrm>
            <a:off x="2499287" y="2984500"/>
            <a:ext cx="228600" cy="18394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96599-649A-48D3-94DE-E1F8BFEF315E}"/>
              </a:ext>
            </a:extLst>
          </p:cNvPr>
          <p:cNvSpPr/>
          <p:nvPr/>
        </p:nvSpPr>
        <p:spPr>
          <a:xfrm>
            <a:off x="7680662" y="2937866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D45D72-209C-4D23-BD1D-9763B168C9FA}"/>
              </a:ext>
            </a:extLst>
          </p:cNvPr>
          <p:cNvSpPr/>
          <p:nvPr/>
        </p:nvSpPr>
        <p:spPr>
          <a:xfrm>
            <a:off x="5771780" y="2945956"/>
            <a:ext cx="228600" cy="18394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5ABC74-44F1-4DFF-9825-2BCA1127E7A3}"/>
              </a:ext>
            </a:extLst>
          </p:cNvPr>
          <p:cNvSpPr/>
          <p:nvPr/>
        </p:nvSpPr>
        <p:spPr>
          <a:xfrm>
            <a:off x="7397264" y="2937866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934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Framhaldsskóli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3770" y="1700808"/>
            <a:ext cx="3265128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svörun á milli landsvæða (37/40).</a:t>
            </a:r>
          </a:p>
          <a:p>
            <a:r>
              <a:rPr lang="is-IS" sz="1800" dirty="0"/>
              <a:t>Akureyri, höfuðborgarsvæðið og Skagafjarðarsýsla komu best út.</a:t>
            </a:r>
          </a:p>
          <a:p>
            <a:r>
              <a:rPr lang="is-IS" sz="1800" dirty="0"/>
              <a:t>Dalir, Strandir og Reykhólar og Vogar komu verst út.</a:t>
            </a:r>
          </a:p>
          <a:p>
            <a:r>
              <a:rPr lang="is-IS" sz="1800" dirty="0"/>
              <a:t>Sveitin skar sig helst úr og var óánægjan meiri þar.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61326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B2D7CC5-C533-48B0-B562-1DE4F8937F9F}"/>
              </a:ext>
            </a:extLst>
          </p:cNvPr>
          <p:cNvGrpSpPr/>
          <p:nvPr/>
        </p:nvGrpSpPr>
        <p:grpSpPr>
          <a:xfrm>
            <a:off x="2671949" y="1989771"/>
            <a:ext cx="2185060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6A8856B-BD5D-4759-A290-8917729D2927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6FB1-413C-48F5-89CF-5B69CF8CD48F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4F8C6EC-6558-455B-A33A-3ACFA7B0FCB0}"/>
              </a:ext>
            </a:extLst>
          </p:cNvPr>
          <p:cNvSpPr/>
          <p:nvPr/>
        </p:nvSpPr>
        <p:spPr>
          <a:xfrm>
            <a:off x="2111237" y="2345910"/>
            <a:ext cx="228600" cy="246849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96B86-CA26-42D8-B9C8-9DAD849FE546}"/>
              </a:ext>
            </a:extLst>
          </p:cNvPr>
          <p:cNvSpPr/>
          <p:nvPr/>
        </p:nvSpPr>
        <p:spPr>
          <a:xfrm>
            <a:off x="2394513" y="2354565"/>
            <a:ext cx="228600" cy="24684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A2881-C8F3-4297-9338-372DCA5D7CED}"/>
              </a:ext>
            </a:extLst>
          </p:cNvPr>
          <p:cNvSpPr/>
          <p:nvPr/>
        </p:nvSpPr>
        <p:spPr>
          <a:xfrm>
            <a:off x="3491074" y="2600325"/>
            <a:ext cx="228600" cy="22140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96319-7C20-4617-BBF3-486212511DC3}"/>
              </a:ext>
            </a:extLst>
          </p:cNvPr>
          <p:cNvSpPr/>
          <p:nvPr/>
        </p:nvSpPr>
        <p:spPr>
          <a:xfrm>
            <a:off x="7940189" y="2928341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1184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Framfærsla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á milli landshluta ekki mikill (12/40).</a:t>
            </a:r>
          </a:p>
          <a:p>
            <a:r>
              <a:rPr lang="is-IS" sz="1800" dirty="0"/>
              <a:t>Vestmannaeyjar, Akureyri og Grindavík komu best út.</a:t>
            </a:r>
          </a:p>
          <a:p>
            <a:r>
              <a:rPr lang="is-IS" sz="1800" dirty="0"/>
              <a:t>Dalirnir, A-Hún og Strandir og Reykhólar komu verst út.</a:t>
            </a:r>
          </a:p>
          <a:p>
            <a:r>
              <a:rPr lang="is-IS" sz="1800" dirty="0"/>
              <a:t>Afstaða unga fólksins var ólíkust meðaltalinu og almennt jákvæðari en afstaða annarra hópa.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01066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D79684F-37AB-4233-A962-74FB4EDAA7DA}"/>
              </a:ext>
            </a:extLst>
          </p:cNvPr>
          <p:cNvGrpSpPr/>
          <p:nvPr/>
        </p:nvGrpSpPr>
        <p:grpSpPr>
          <a:xfrm>
            <a:off x="2855548" y="2393534"/>
            <a:ext cx="3384468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B668207-8B46-440B-8D43-C98CFD5CE4E3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D544FD-86A4-4351-B51B-9D2247D4B49A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0663F54-CDF2-4948-980C-BB412CCCDA67}"/>
              </a:ext>
            </a:extLst>
          </p:cNvPr>
          <p:cNvSpPr/>
          <p:nvPr/>
        </p:nvSpPr>
        <p:spPr>
          <a:xfrm>
            <a:off x="3120887" y="2892222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F666C-43D0-4339-8DC7-42DD8B8D594A}"/>
              </a:ext>
            </a:extLst>
          </p:cNvPr>
          <p:cNvSpPr/>
          <p:nvPr/>
        </p:nvSpPr>
        <p:spPr>
          <a:xfrm>
            <a:off x="5022596" y="3003551"/>
            <a:ext cx="228600" cy="17956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9D397-C99B-4DD6-9258-478F0EB7C00A}"/>
              </a:ext>
            </a:extLst>
          </p:cNvPr>
          <p:cNvSpPr/>
          <p:nvPr/>
        </p:nvSpPr>
        <p:spPr>
          <a:xfrm>
            <a:off x="2333603" y="2907402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A2D8A2-ACD8-4F50-B8CE-0EEB794C4275}"/>
              </a:ext>
            </a:extLst>
          </p:cNvPr>
          <p:cNvSpPr/>
          <p:nvPr/>
        </p:nvSpPr>
        <p:spPr>
          <a:xfrm>
            <a:off x="7959239" y="2893237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3137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5" y="630115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 err="1"/>
              <a:t>Friðsæld</a:t>
            </a:r>
            <a:r>
              <a:rPr lang="is-IS" dirty="0"/>
              <a:t>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700" y="1700808"/>
            <a:ext cx="320472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frekar lítill á milli landsvæða (11/40).</a:t>
            </a:r>
          </a:p>
          <a:p>
            <a:r>
              <a:rPr lang="is-IS" sz="1800" dirty="0"/>
              <a:t>Strandir og Reykhólar, Dalir og S-Vestfirðir komu best út.</a:t>
            </a:r>
          </a:p>
          <a:p>
            <a:r>
              <a:rPr lang="is-IS" sz="1800" dirty="0"/>
              <a:t>Reykjanesbær, höfuðborgarsvæðið og Árnessýsla komu verst út.</a:t>
            </a:r>
          </a:p>
          <a:p>
            <a:r>
              <a:rPr lang="is-IS" sz="1800" dirty="0"/>
              <a:t>Svör hópanna þriggja fylgdu meðaltalinu nokkuð vel. Sveitin á Akranesi og í Hvalfirði og Árnessýslu var þó nokkuð ánægðari en aðrir hópar.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82446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FFE15AC-593C-4461-BD5F-B7DE41DDBD57}"/>
              </a:ext>
            </a:extLst>
          </p:cNvPr>
          <p:cNvGrpSpPr/>
          <p:nvPr/>
        </p:nvGrpSpPr>
        <p:grpSpPr>
          <a:xfrm>
            <a:off x="5830785" y="1196751"/>
            <a:ext cx="1306285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8DA80C8-03BE-441B-8EC2-EA5B85029D4C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BE1957-FD71-4F82-A1AA-F5B4505AB03E}"/>
                </a:ext>
              </a:extLst>
            </p:cNvPr>
            <p:cNvSpPr txBox="1"/>
            <p:nvPr/>
          </p:nvSpPr>
          <p:spPr>
            <a:xfrm>
              <a:off x="2286000" y="1516142"/>
              <a:ext cx="5238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sz="1600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5BCE052-6B4F-48E9-BB54-4F667589F5B4}"/>
              </a:ext>
            </a:extLst>
          </p:cNvPr>
          <p:cNvSpPr/>
          <p:nvPr/>
        </p:nvSpPr>
        <p:spPr>
          <a:xfrm>
            <a:off x="1861299" y="1700808"/>
            <a:ext cx="228600" cy="3136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BE9CF-F910-47C1-8007-B431907B7601}"/>
              </a:ext>
            </a:extLst>
          </p:cNvPr>
          <p:cNvSpPr/>
          <p:nvPr/>
        </p:nvSpPr>
        <p:spPr>
          <a:xfrm>
            <a:off x="4515483" y="1715991"/>
            <a:ext cx="228600" cy="31365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02A77D-488A-442E-910A-328951752BB9}"/>
              </a:ext>
            </a:extLst>
          </p:cNvPr>
          <p:cNvSpPr/>
          <p:nvPr/>
        </p:nvSpPr>
        <p:spPr>
          <a:xfrm>
            <a:off x="5830785" y="1916830"/>
            <a:ext cx="228600" cy="29204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E2010-CA37-4EA6-963C-A44BCB7DA20F}"/>
              </a:ext>
            </a:extLst>
          </p:cNvPr>
          <p:cNvSpPr/>
          <p:nvPr/>
        </p:nvSpPr>
        <p:spPr>
          <a:xfrm>
            <a:off x="7163718" y="1905316"/>
            <a:ext cx="228600" cy="29320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593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0AA6-AE27-445B-82F8-1DF63677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22" y="715430"/>
            <a:ext cx="9868347" cy="1143000"/>
          </a:xfrm>
        </p:spPr>
        <p:txBody>
          <a:bodyPr anchor="b">
            <a:normAutofit/>
          </a:bodyPr>
          <a:lstStyle/>
          <a:p>
            <a:r>
              <a:rPr lang="is-IS" dirty="0"/>
              <a:t>Hvernig lesa á myndirnar sem núna koma</a:t>
            </a:r>
            <a:r>
              <a:rPr lang="en-GB" dirty="0"/>
              <a:t>!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93-56D9-4CE3-BC45-212EF0CEB7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8899" y="2018371"/>
            <a:ext cx="5598101" cy="4352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700" dirty="0"/>
              <a:t>Tvær myndir eru birtar fyrir hvern landshluta.</a:t>
            </a:r>
            <a:endParaRPr lang="is-IS" sz="1700" i="1" dirty="0"/>
          </a:p>
          <a:p>
            <a:pPr lvl="1"/>
            <a:r>
              <a:rPr lang="is-IS" sz="1600" dirty="0"/>
              <a:t>Staða og mikilvægi.</a:t>
            </a:r>
          </a:p>
          <a:p>
            <a:pPr lvl="1">
              <a:spcAft>
                <a:spcPts val="600"/>
              </a:spcAft>
            </a:pPr>
            <a:r>
              <a:rPr lang="is-IS" sz="1600" dirty="0"/>
              <a:t>Breyting á milli kannana.</a:t>
            </a:r>
          </a:p>
          <a:p>
            <a:r>
              <a:rPr lang="is-IS" sz="1700" dirty="0"/>
              <a:t>Myndirnar má túlka eins og myndina hér til hægri.</a:t>
            </a:r>
          </a:p>
          <a:p>
            <a:pPr lvl="1"/>
            <a:r>
              <a:rPr lang="is-IS" sz="1600" dirty="0"/>
              <a:t>Best er að vera efst hægra megin.</a:t>
            </a:r>
          </a:p>
          <a:p>
            <a:pPr lvl="1">
              <a:spcAft>
                <a:spcPts val="600"/>
              </a:spcAft>
            </a:pPr>
            <a:r>
              <a:rPr lang="is-IS" sz="1600" dirty="0"/>
              <a:t>Verst er að vera neðst hægra megin.</a:t>
            </a:r>
          </a:p>
          <a:p>
            <a:r>
              <a:rPr lang="is-IS" sz="1700" dirty="0"/>
              <a:t>Athugasemdir við hverja glæru eru engan veginn </a:t>
            </a:r>
            <a:r>
              <a:rPr lang="is-IS" sz="1700" dirty="0">
                <a:cs typeface="Arial"/>
              </a:rPr>
              <a:t>tæmandi umfjöllun. Reynt er að draga fram áhugaverðustu breytingarnar og jafnframt að gefa lesandanum upplýsingar um það hvernig á að túlka myndirnar og draga ályktanir um aðra þætti sem fram koma.</a:t>
            </a:r>
          </a:p>
          <a:p>
            <a:pPr marL="68580" indent="0">
              <a:buNone/>
            </a:pPr>
            <a:endParaRPr lang="en-GB" sz="2200" dirty="0"/>
          </a:p>
          <a:p>
            <a:pPr lvl="1"/>
            <a:endParaRPr lang="en-GB" sz="2000" dirty="0"/>
          </a:p>
        </p:txBody>
      </p:sp>
      <p:pic>
        <p:nvPicPr>
          <p:cNvPr id="5" name="Picture 5" descr="Chart, treemap chart&#10;&#10;Description automatically generated">
            <a:extLst>
              <a:ext uri="{FF2B5EF4-FFF2-40B4-BE49-F238E27FC236}">
                <a16:creationId xmlns:a16="http://schemas.microsoft.com/office/drawing/2014/main" id="{9A7F49E5-4554-4958-B817-41C6826234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74536" y="2018371"/>
            <a:ext cx="4559808" cy="3290411"/>
          </a:xfrm>
          <a:noFill/>
        </p:spPr>
      </p:pic>
    </p:spTree>
    <p:extLst>
      <p:ext uri="{BB962C8B-B14F-4D97-AF65-F5344CB8AC3E}">
        <p14:creationId xmlns:p14="http://schemas.microsoft.com/office/powerpoint/2010/main" val="3432651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Grunnskóli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2" y="1700808"/>
            <a:ext cx="3220524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Mjög lítill munur á svörun á milli landsvæða (3/40).</a:t>
            </a:r>
          </a:p>
          <a:p>
            <a:r>
              <a:rPr lang="is-IS" sz="1800" dirty="0"/>
              <a:t>Vogar, Akranes og Hvalfjörður og Eyjafjörður komu best út.</a:t>
            </a:r>
          </a:p>
          <a:p>
            <a:r>
              <a:rPr lang="is-IS" sz="1800" dirty="0"/>
              <a:t>S-Vestfirðir, Skaftafellssýslur og Grindavíkurbær komu verst út.</a:t>
            </a:r>
          </a:p>
          <a:p>
            <a:r>
              <a:rPr lang="is-IS" sz="1800" dirty="0"/>
              <a:t>Fólk í sveitum og yngra var lítið eitt óánægðara en aðrir.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68622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6FD9761-2E1F-4F9B-BAEA-18D3F6253BEF}"/>
              </a:ext>
            </a:extLst>
          </p:cNvPr>
          <p:cNvGrpSpPr/>
          <p:nvPr/>
        </p:nvGrpSpPr>
        <p:grpSpPr>
          <a:xfrm>
            <a:off x="2597536" y="1628800"/>
            <a:ext cx="4515783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090B4098-8C22-450A-A3F4-82AF698A4FB1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999303-1362-44CC-B328-A5E27E36032A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8DF2E39-8010-4028-9F80-EFAF5E1D8054}"/>
              </a:ext>
            </a:extLst>
          </p:cNvPr>
          <p:cNvSpPr/>
          <p:nvPr/>
        </p:nvSpPr>
        <p:spPr>
          <a:xfrm>
            <a:off x="1809867" y="2089150"/>
            <a:ext cx="228600" cy="27062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EB2D5-3919-4C05-9414-12C3754AB201}"/>
              </a:ext>
            </a:extLst>
          </p:cNvPr>
          <p:cNvSpPr/>
          <p:nvPr/>
        </p:nvSpPr>
        <p:spPr>
          <a:xfrm>
            <a:off x="4723368" y="2409373"/>
            <a:ext cx="228600" cy="23859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1FEC3-903F-4A17-BF24-B50A9FFFC2AC}"/>
              </a:ext>
            </a:extLst>
          </p:cNvPr>
          <p:cNvSpPr/>
          <p:nvPr/>
        </p:nvSpPr>
        <p:spPr>
          <a:xfrm>
            <a:off x="6089519" y="2409373"/>
            <a:ext cx="228600" cy="237310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8D597-31E5-444E-9084-0CB2F8B9F0A2}"/>
              </a:ext>
            </a:extLst>
          </p:cNvPr>
          <p:cNvSpPr/>
          <p:nvPr/>
        </p:nvSpPr>
        <p:spPr>
          <a:xfrm>
            <a:off x="6318119" y="2409372"/>
            <a:ext cx="228600" cy="2373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2788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Háskóli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mjög mikill á milli landsvæða (39/40).</a:t>
            </a:r>
          </a:p>
          <a:p>
            <a:r>
              <a:rPr lang="is-IS" sz="1800" dirty="0"/>
              <a:t>Akureyri, höfuðborgarsvæðið og Borgarfjarðarsvæði komu áberandi best út.</a:t>
            </a:r>
          </a:p>
          <a:p>
            <a:r>
              <a:rPr lang="is-IS" sz="1800" dirty="0"/>
              <a:t>Dalir, Hérað og N-Múlasýsla og A-Hún komu verst út.</a:t>
            </a:r>
          </a:p>
          <a:p>
            <a:r>
              <a:rPr lang="is-IS" sz="1800" dirty="0"/>
              <a:t>Afstaða unga fólksins var ólíkust meðaltalinu og oftar til hins verra.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919503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BD3B797-4CEC-4454-A288-9795CA34E90E}"/>
              </a:ext>
            </a:extLst>
          </p:cNvPr>
          <p:cNvGrpSpPr/>
          <p:nvPr/>
        </p:nvGrpSpPr>
        <p:grpSpPr>
          <a:xfrm>
            <a:off x="2137559" y="2262904"/>
            <a:ext cx="1330036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5CFF973-961E-48A3-87AA-1A5C49C6C2B6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42F025-C78C-484E-B79F-0BAA54EDC647}"/>
                </a:ext>
              </a:extLst>
            </p:cNvPr>
            <p:cNvSpPr txBox="1"/>
            <p:nvPr/>
          </p:nvSpPr>
          <p:spPr>
            <a:xfrm>
              <a:off x="2286003" y="1516142"/>
              <a:ext cx="5238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sz="1600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68A9A32-4928-4F2E-BF11-7EF958DE4FBA}"/>
              </a:ext>
            </a:extLst>
          </p:cNvPr>
          <p:cNvSpPr/>
          <p:nvPr/>
        </p:nvSpPr>
        <p:spPr>
          <a:xfrm>
            <a:off x="1851973" y="2362931"/>
            <a:ext cx="228600" cy="244456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EA6BD-07B7-4972-AA13-559AD20C73E8}"/>
              </a:ext>
            </a:extLst>
          </p:cNvPr>
          <p:cNvSpPr/>
          <p:nvPr/>
        </p:nvSpPr>
        <p:spPr>
          <a:xfrm>
            <a:off x="4336624" y="2892221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AD5FE-EB64-4A4E-8EB7-6E48669DC739}"/>
              </a:ext>
            </a:extLst>
          </p:cNvPr>
          <p:cNvSpPr/>
          <p:nvPr/>
        </p:nvSpPr>
        <p:spPr>
          <a:xfrm>
            <a:off x="6011416" y="2892220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DC9E4-2A9E-45CC-B893-CCA539429923}"/>
              </a:ext>
            </a:extLst>
          </p:cNvPr>
          <p:cNvSpPr/>
          <p:nvPr/>
        </p:nvSpPr>
        <p:spPr>
          <a:xfrm>
            <a:off x="7940189" y="2888864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9662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Heilsugæsla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700808"/>
            <a:ext cx="3000162" cy="4720059"/>
          </a:xfrm>
        </p:spPr>
        <p:txBody>
          <a:bodyPr>
            <a:normAutofit/>
          </a:bodyPr>
          <a:lstStyle/>
          <a:p>
            <a:r>
              <a:rPr lang="en-US" sz="1800" dirty="0" err="1"/>
              <a:t>Mestur</a:t>
            </a:r>
            <a:r>
              <a:rPr lang="en-US" sz="1800" dirty="0"/>
              <a:t> </a:t>
            </a:r>
            <a:r>
              <a:rPr lang="en-US" sz="1800" dirty="0" err="1"/>
              <a:t>munur</a:t>
            </a:r>
            <a:r>
              <a:rPr lang="en-US" sz="1800" dirty="0"/>
              <a:t> á </a:t>
            </a:r>
            <a:r>
              <a:rPr lang="en-US" sz="1800" dirty="0" err="1"/>
              <a:t>afstöðu</a:t>
            </a:r>
            <a:r>
              <a:rPr lang="en-US" sz="1800" dirty="0"/>
              <a:t> á milli </a:t>
            </a:r>
            <a:r>
              <a:rPr lang="en-US" sz="1800" dirty="0" err="1"/>
              <a:t>landshluta</a:t>
            </a:r>
            <a:r>
              <a:rPr lang="en-US" sz="1800" dirty="0"/>
              <a:t> (40/40).</a:t>
            </a:r>
          </a:p>
          <a:p>
            <a:r>
              <a:rPr lang="en-US" sz="1800" dirty="0"/>
              <a:t>V-</a:t>
            </a:r>
            <a:r>
              <a:rPr lang="en-US" sz="1800" dirty="0" err="1"/>
              <a:t>Hún</a:t>
            </a:r>
            <a:r>
              <a:rPr lang="en-US" sz="1800" dirty="0"/>
              <a:t>, </a:t>
            </a:r>
            <a:r>
              <a:rPr lang="en-US" sz="1800" dirty="0" err="1"/>
              <a:t>Dalir</a:t>
            </a:r>
            <a:r>
              <a:rPr lang="en-US" sz="1800" dirty="0"/>
              <a:t> og </a:t>
            </a:r>
            <a:r>
              <a:rPr lang="en-US" sz="1800" dirty="0" err="1"/>
              <a:t>Þingeyjarsýsla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Suðurnesjabær</a:t>
            </a:r>
            <a:r>
              <a:rPr lang="en-US" sz="1800" dirty="0"/>
              <a:t>, </a:t>
            </a:r>
            <a:r>
              <a:rPr lang="en-US" sz="1800" dirty="0" err="1"/>
              <a:t>Vogar</a:t>
            </a:r>
            <a:r>
              <a:rPr lang="en-US" sz="1800" dirty="0"/>
              <a:t> og </a:t>
            </a:r>
            <a:r>
              <a:rPr lang="en-US" sz="1800" dirty="0" err="1"/>
              <a:t>Reykjanesbær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is-IS" sz="1800" dirty="0"/>
              <a:t>Unga fólkið var almennt neikvæðara en aðrir hópar. Í sveitarfél. sem komu verst út var sveitin jákvæðust.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587277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9A77B71-6F1D-4898-81CB-251EC2CE293C}"/>
              </a:ext>
            </a:extLst>
          </p:cNvPr>
          <p:cNvGrpSpPr/>
          <p:nvPr/>
        </p:nvGrpSpPr>
        <p:grpSpPr>
          <a:xfrm>
            <a:off x="3850105" y="1516142"/>
            <a:ext cx="2415940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076101B-81B6-4A57-91FE-97BEE724013A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0BC22B-710F-4F84-B0C4-6DF600866BFD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1827A2F-88CD-40FA-8555-EBA195FB0B4F}"/>
              </a:ext>
            </a:extLst>
          </p:cNvPr>
          <p:cNvSpPr/>
          <p:nvPr/>
        </p:nvSpPr>
        <p:spPr>
          <a:xfrm>
            <a:off x="1670947" y="2286001"/>
            <a:ext cx="228600" cy="2528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8B0E8-18A1-41A9-A012-EAD01ABAACEC}"/>
              </a:ext>
            </a:extLst>
          </p:cNvPr>
          <p:cNvSpPr/>
          <p:nvPr/>
        </p:nvSpPr>
        <p:spPr>
          <a:xfrm>
            <a:off x="2502714" y="2286001"/>
            <a:ext cx="228600" cy="25284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E18FD-6206-4696-8283-BD742BC2E4A5}"/>
              </a:ext>
            </a:extLst>
          </p:cNvPr>
          <p:cNvSpPr/>
          <p:nvPr/>
        </p:nvSpPr>
        <p:spPr>
          <a:xfrm>
            <a:off x="6037445" y="2928341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D6F089-151B-4C5D-9AD6-299CEBF468E4}"/>
              </a:ext>
            </a:extLst>
          </p:cNvPr>
          <p:cNvSpPr/>
          <p:nvPr/>
        </p:nvSpPr>
        <p:spPr>
          <a:xfrm>
            <a:off x="6587639" y="2928341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9506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Íbúðir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72817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svörun á milli landshluta. (33/40).</a:t>
            </a:r>
          </a:p>
          <a:p>
            <a:r>
              <a:rPr lang="is-IS" sz="1800" dirty="0"/>
              <a:t>Akureyri, Vestmannaeyjar og Akranes og Hvalfjörður komu best út.</a:t>
            </a:r>
          </a:p>
          <a:p>
            <a:r>
              <a:rPr lang="is-IS" sz="1800" dirty="0"/>
              <a:t>S-Vestfirðir, Strandir og Reykhólar og Skagafjarðarsýsla komu verst út.</a:t>
            </a:r>
          </a:p>
          <a:p>
            <a:r>
              <a:rPr lang="is-IS" sz="1800" dirty="0"/>
              <a:t>Unga fólkið og sveitin skáru sig úr og yfirleitt til hins verra.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945987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AEF2A6C-44FD-435F-89DC-020A5CF4F448}"/>
              </a:ext>
            </a:extLst>
          </p:cNvPr>
          <p:cNvGrpSpPr/>
          <p:nvPr/>
        </p:nvGrpSpPr>
        <p:grpSpPr>
          <a:xfrm>
            <a:off x="3187888" y="2536037"/>
            <a:ext cx="225101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A8FEB2D-FC80-4E89-BE16-733B16973058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2CE222-23C7-4EEC-9891-882B8AA5433A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C4499B2-3D1E-4A0A-90D2-DDD83938B9CC}"/>
              </a:ext>
            </a:extLst>
          </p:cNvPr>
          <p:cNvSpPr/>
          <p:nvPr/>
        </p:nvSpPr>
        <p:spPr>
          <a:xfrm>
            <a:off x="1846119" y="2686051"/>
            <a:ext cx="228600" cy="21283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32A16-3F7F-4197-B84B-568DFA6DAC8C}"/>
              </a:ext>
            </a:extLst>
          </p:cNvPr>
          <p:cNvSpPr/>
          <p:nvPr/>
        </p:nvSpPr>
        <p:spPr>
          <a:xfrm>
            <a:off x="5434573" y="3244602"/>
            <a:ext cx="228600" cy="15881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5C9FA-7183-469F-8063-6F2E4D07C0A9}"/>
              </a:ext>
            </a:extLst>
          </p:cNvPr>
          <p:cNvSpPr/>
          <p:nvPr/>
        </p:nvSpPr>
        <p:spPr>
          <a:xfrm>
            <a:off x="4889205" y="3143250"/>
            <a:ext cx="228600" cy="1689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92711-77AF-4F93-8455-E4428275009F}"/>
              </a:ext>
            </a:extLst>
          </p:cNvPr>
          <p:cNvSpPr/>
          <p:nvPr/>
        </p:nvSpPr>
        <p:spPr>
          <a:xfrm>
            <a:off x="6831088" y="2928295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1763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Íþróttir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700808"/>
            <a:ext cx="324282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heldur mikill á milli landsvæða (29/40).</a:t>
            </a:r>
            <a:endParaRPr lang="en-US" sz="1800" dirty="0"/>
          </a:p>
          <a:p>
            <a:r>
              <a:rPr lang="en-US" sz="1800" dirty="0" err="1"/>
              <a:t>Grindavíkurbær</a:t>
            </a:r>
            <a:r>
              <a:rPr lang="en-US" sz="1800" dirty="0"/>
              <a:t>, </a:t>
            </a:r>
            <a:r>
              <a:rPr lang="en-US" sz="1800" dirty="0" err="1"/>
              <a:t>Vestmannaeyjar</a:t>
            </a:r>
            <a:r>
              <a:rPr lang="en-US" sz="1800" dirty="0"/>
              <a:t> og </a:t>
            </a:r>
            <a:r>
              <a:rPr lang="en-US" sz="1800" dirty="0" err="1"/>
              <a:t>Akureyri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Dalir</a:t>
            </a:r>
            <a:r>
              <a:rPr lang="en-US" sz="1800" dirty="0"/>
              <a:t>, </a:t>
            </a:r>
            <a:r>
              <a:rPr lang="en-US" sz="1800" dirty="0" err="1"/>
              <a:t>Strandir</a:t>
            </a:r>
            <a:r>
              <a:rPr lang="en-US" sz="1800" dirty="0"/>
              <a:t> og </a:t>
            </a:r>
            <a:r>
              <a:rPr lang="en-US" sz="1800" dirty="0" err="1"/>
              <a:t>Reykhólar</a:t>
            </a:r>
            <a:r>
              <a:rPr lang="en-US" sz="1800" dirty="0"/>
              <a:t> og  </a:t>
            </a:r>
            <a:r>
              <a:rPr lang="en-US" sz="1800" dirty="0" err="1"/>
              <a:t>Þingeyjarsýsla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is-IS" sz="1800" dirty="0"/>
              <a:t>Fólkið í sveitunum var að jafnaði neikvæðara í afstöðu og töluvert undir meðaltali.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0848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034E0C8-A694-42B6-88C4-A70D2CA471C8}"/>
              </a:ext>
            </a:extLst>
          </p:cNvPr>
          <p:cNvGrpSpPr/>
          <p:nvPr/>
        </p:nvGrpSpPr>
        <p:grpSpPr>
          <a:xfrm>
            <a:off x="2766950" y="1594297"/>
            <a:ext cx="2636323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2FF98527-D01A-4A59-AF10-FAEC84016FAF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5D4505-171F-4908-9293-985C84B00E64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4E2F65-D5C2-4006-B6CE-6044482ADAF4}"/>
              </a:ext>
            </a:extLst>
          </p:cNvPr>
          <p:cNvSpPr/>
          <p:nvPr/>
        </p:nvSpPr>
        <p:spPr>
          <a:xfrm>
            <a:off x="2459062" y="2200275"/>
            <a:ext cx="228600" cy="26141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6BA91-F189-400E-BEB4-A7FCB95DFA2E}"/>
              </a:ext>
            </a:extLst>
          </p:cNvPr>
          <p:cNvSpPr/>
          <p:nvPr/>
        </p:nvSpPr>
        <p:spPr>
          <a:xfrm>
            <a:off x="6288159" y="2486025"/>
            <a:ext cx="228600" cy="234931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C2474-E041-4331-8577-5A6D03BC3F0B}"/>
              </a:ext>
            </a:extLst>
          </p:cNvPr>
          <p:cNvSpPr/>
          <p:nvPr/>
        </p:nvSpPr>
        <p:spPr>
          <a:xfrm>
            <a:off x="5446643" y="2486025"/>
            <a:ext cx="228600" cy="23493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B90F9-6A82-4041-BF6D-B8B17F2A0B5F}"/>
              </a:ext>
            </a:extLst>
          </p:cNvPr>
          <p:cNvSpPr/>
          <p:nvPr/>
        </p:nvSpPr>
        <p:spPr>
          <a:xfrm>
            <a:off x="7940189" y="2928341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9071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Laun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650" y="1700808"/>
            <a:ext cx="322377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svörun á milli landshluta í meðallagi (23/40).</a:t>
            </a:r>
          </a:p>
          <a:p>
            <a:r>
              <a:rPr lang="is-IS" sz="1800" dirty="0"/>
              <a:t>Fjarðabyggð og Suðurfirðir, Vestmannaeyjar og höfuðborgarsvæðið komu best út.</a:t>
            </a:r>
          </a:p>
          <a:p>
            <a:r>
              <a:rPr lang="is-IS" sz="1800" dirty="0"/>
              <a:t>Dalir, A-Hún og Borgarfjarðarsvæði komu verst út.</a:t>
            </a:r>
          </a:p>
          <a:p>
            <a:r>
              <a:rPr lang="is-IS" sz="1800" dirty="0"/>
              <a:t>Unga fólkið skar sig helst úr og var yfirleitt ánægðara en aðrir hópar.</a:t>
            </a:r>
          </a:p>
          <a:p>
            <a:endParaRPr lang="is-IS" sz="2000" dirty="0"/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48948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E4659D6-EDA8-46EB-8872-CC3181F6F6E3}"/>
              </a:ext>
            </a:extLst>
          </p:cNvPr>
          <p:cNvGrpSpPr/>
          <p:nvPr/>
        </p:nvGrpSpPr>
        <p:grpSpPr>
          <a:xfrm>
            <a:off x="3621973" y="2334156"/>
            <a:ext cx="1971305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668A7D6-EF9E-406B-A8A0-821776C34890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274287-75C1-40FF-82CC-D18AC088CFB2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612516C-C6A1-486E-8445-157F6D67D27D}"/>
              </a:ext>
            </a:extLst>
          </p:cNvPr>
          <p:cNvSpPr/>
          <p:nvPr/>
        </p:nvSpPr>
        <p:spPr>
          <a:xfrm>
            <a:off x="2786247" y="2800351"/>
            <a:ext cx="228600" cy="20140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1F999-A660-4256-B52C-E3808C353361}"/>
              </a:ext>
            </a:extLst>
          </p:cNvPr>
          <p:cNvSpPr/>
          <p:nvPr/>
        </p:nvSpPr>
        <p:spPr>
          <a:xfrm>
            <a:off x="4607625" y="2907403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4B3E6-ADDD-441C-BD29-531CEDA3986D}"/>
              </a:ext>
            </a:extLst>
          </p:cNvPr>
          <p:cNvSpPr/>
          <p:nvPr/>
        </p:nvSpPr>
        <p:spPr>
          <a:xfrm>
            <a:off x="7433078" y="2928341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899E4-9C7C-4567-AD6F-62BE44645915}"/>
              </a:ext>
            </a:extLst>
          </p:cNvPr>
          <p:cNvSpPr/>
          <p:nvPr/>
        </p:nvSpPr>
        <p:spPr>
          <a:xfrm>
            <a:off x="7940189" y="2928341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0097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Leiguíbúðir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75" y="1700808"/>
            <a:ext cx="3252351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í meðallagi á milli landsvæða (22/40).</a:t>
            </a:r>
          </a:p>
          <a:p>
            <a:r>
              <a:rPr lang="is-IS" sz="1800" dirty="0"/>
              <a:t>Akureyri, Reykjanesbær og Vestmannaeyjar komu best út.</a:t>
            </a:r>
          </a:p>
          <a:p>
            <a:r>
              <a:rPr lang="is-IS" sz="1800" dirty="0"/>
              <a:t>S-Vestfirðir, Skaftafellssýslur og Strandir og Reykhólar komu verst út.</a:t>
            </a:r>
          </a:p>
          <a:p>
            <a:r>
              <a:rPr lang="is-IS" sz="1800" dirty="0"/>
              <a:t>Afstaða ungs fólks og kvenna var heldur neikvæðari á meðan dreifbýlið var almennt jákvæðara.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053854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FBFFEDD-D053-4058-991A-C829CF38E6D2}"/>
              </a:ext>
            </a:extLst>
          </p:cNvPr>
          <p:cNvGrpSpPr/>
          <p:nvPr/>
        </p:nvGrpSpPr>
        <p:grpSpPr>
          <a:xfrm>
            <a:off x="2945081" y="2832920"/>
            <a:ext cx="131816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1B063A0-D549-4F19-B8B6-C3ACC54CE552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F3056B-5A08-4AAA-870B-C0C466CF3BCB}"/>
                </a:ext>
              </a:extLst>
            </p:cNvPr>
            <p:cNvSpPr txBox="1"/>
            <p:nvPr/>
          </p:nvSpPr>
          <p:spPr>
            <a:xfrm>
              <a:off x="2286001" y="1516142"/>
              <a:ext cx="5238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sz="1600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30DC7D2-E0AB-4FBF-9EBE-A5B0371D701E}"/>
              </a:ext>
            </a:extLst>
          </p:cNvPr>
          <p:cNvSpPr/>
          <p:nvPr/>
        </p:nvSpPr>
        <p:spPr>
          <a:xfrm>
            <a:off x="2942935" y="3559068"/>
            <a:ext cx="228600" cy="1255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656EF-7A3E-4A82-B21A-2A79FCCE6BC3}"/>
              </a:ext>
            </a:extLst>
          </p:cNvPr>
          <p:cNvSpPr/>
          <p:nvPr/>
        </p:nvSpPr>
        <p:spPr>
          <a:xfrm>
            <a:off x="4323690" y="3541484"/>
            <a:ext cx="225679" cy="12938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CF5C2-6879-4DB4-A7CD-B61A3D9BC93A}"/>
              </a:ext>
            </a:extLst>
          </p:cNvPr>
          <p:cNvSpPr/>
          <p:nvPr/>
        </p:nvSpPr>
        <p:spPr>
          <a:xfrm>
            <a:off x="6297463" y="3429000"/>
            <a:ext cx="225679" cy="13854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84D87-3AAC-4E00-9431-ADB930615C8F}"/>
              </a:ext>
            </a:extLst>
          </p:cNvPr>
          <p:cNvSpPr/>
          <p:nvPr/>
        </p:nvSpPr>
        <p:spPr>
          <a:xfrm>
            <a:off x="2653887" y="3559068"/>
            <a:ext cx="228600" cy="12553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6929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Leikskóli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925" y="1700808"/>
            <a:ext cx="3309501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Mjög lítill munur á ánægju á milli landsvæða (5/40).</a:t>
            </a:r>
          </a:p>
          <a:p>
            <a:r>
              <a:rPr lang="is-IS" sz="1800" dirty="0"/>
              <a:t>Akranes og Hvalfjörður, Eyjafjörður og Vestmannaeyjar komu best út. </a:t>
            </a:r>
          </a:p>
          <a:p>
            <a:r>
              <a:rPr lang="is-IS" sz="1800" dirty="0"/>
              <a:t>S-Vestfirðir, Strandir og Reykhólar og Skartafellssýslur komu verst út.</a:t>
            </a:r>
          </a:p>
          <a:p>
            <a:r>
              <a:rPr lang="is-IS" sz="1800" dirty="0"/>
              <a:t>Ungir voru að jafnaði neikvæðari en aðrir þátttakendur.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621266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4EC1B6C-4886-4EED-A069-F75F8496724F}"/>
              </a:ext>
            </a:extLst>
          </p:cNvPr>
          <p:cNvGrpSpPr/>
          <p:nvPr/>
        </p:nvGrpSpPr>
        <p:grpSpPr>
          <a:xfrm>
            <a:off x="2434442" y="1556791"/>
            <a:ext cx="3859480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ABA52BB-8EE8-41B3-B38F-89064D79FCB7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8284AD-115D-4A2D-A5A4-EE514DF07153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D368A01-3B20-4110-8E1E-F9DEA12C8101}"/>
              </a:ext>
            </a:extLst>
          </p:cNvPr>
          <p:cNvSpPr/>
          <p:nvPr/>
        </p:nvSpPr>
        <p:spPr>
          <a:xfrm>
            <a:off x="1615937" y="2038351"/>
            <a:ext cx="228600" cy="2770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7FC78-DC60-47B0-AFC0-2002C4AE7665}"/>
              </a:ext>
            </a:extLst>
          </p:cNvPr>
          <p:cNvSpPr/>
          <p:nvPr/>
        </p:nvSpPr>
        <p:spPr>
          <a:xfrm>
            <a:off x="2665802" y="2210253"/>
            <a:ext cx="293999" cy="259720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F3612-AA06-41B9-A5AC-E304C7A3969E}"/>
              </a:ext>
            </a:extLst>
          </p:cNvPr>
          <p:cNvSpPr/>
          <p:nvPr/>
        </p:nvSpPr>
        <p:spPr>
          <a:xfrm>
            <a:off x="3484940" y="2226724"/>
            <a:ext cx="228600" cy="25972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FA2569-A0AB-41BC-B341-62B2B22EC101}"/>
              </a:ext>
            </a:extLst>
          </p:cNvPr>
          <p:cNvSpPr/>
          <p:nvPr/>
        </p:nvSpPr>
        <p:spPr>
          <a:xfrm>
            <a:off x="5051116" y="2210252"/>
            <a:ext cx="228600" cy="2597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3652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Loftgæði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650" y="1700808"/>
            <a:ext cx="322377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á milli landshluta í meðallagi (19/40).</a:t>
            </a:r>
          </a:p>
          <a:p>
            <a:r>
              <a:rPr lang="is-IS" sz="1800" dirty="0"/>
              <a:t>Dalir, Strandir og Reykhólar og Snæfellsnes komu best út.</a:t>
            </a:r>
          </a:p>
          <a:p>
            <a:r>
              <a:rPr lang="is-IS" sz="1800" dirty="0"/>
              <a:t>Akureyri,  höfuðborgarsvæðið og Reykjanesbær komu verst út.</a:t>
            </a:r>
          </a:p>
          <a:p>
            <a:r>
              <a:rPr lang="is-IS" sz="1800" dirty="0"/>
              <a:t>Unga fólkið var almennt jákvæðara en hinir hóparnir.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83872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8984D75-4637-491A-8B6D-D47BFBCD6157}"/>
              </a:ext>
            </a:extLst>
          </p:cNvPr>
          <p:cNvGrpSpPr/>
          <p:nvPr/>
        </p:nvGrpSpPr>
        <p:grpSpPr>
          <a:xfrm>
            <a:off x="4916384" y="1556791"/>
            <a:ext cx="2422567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5F51E38-D56F-4E4D-A795-40D327D1EB76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E7061D-26C2-4204-B04C-3C716F19EC7C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135545D-7BCD-46B5-BDBA-57F4C4F3D1E1}"/>
              </a:ext>
            </a:extLst>
          </p:cNvPr>
          <p:cNvSpPr/>
          <p:nvPr/>
        </p:nvSpPr>
        <p:spPr>
          <a:xfrm>
            <a:off x="1277616" y="1700809"/>
            <a:ext cx="228600" cy="3088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99A7C7-82C6-483B-AFA2-7840C092C213}"/>
              </a:ext>
            </a:extLst>
          </p:cNvPr>
          <p:cNvSpPr/>
          <p:nvPr/>
        </p:nvSpPr>
        <p:spPr>
          <a:xfrm>
            <a:off x="1843515" y="1700808"/>
            <a:ext cx="208917" cy="30888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0A78C-811F-484D-B75D-D27E487FCD7D}"/>
              </a:ext>
            </a:extLst>
          </p:cNvPr>
          <p:cNvSpPr/>
          <p:nvPr/>
        </p:nvSpPr>
        <p:spPr>
          <a:xfrm>
            <a:off x="6011416" y="2124076"/>
            <a:ext cx="228600" cy="270174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A620-8301-41B6-AFF9-604A9C947233}"/>
              </a:ext>
            </a:extLst>
          </p:cNvPr>
          <p:cNvSpPr/>
          <p:nvPr/>
        </p:nvSpPr>
        <p:spPr>
          <a:xfrm>
            <a:off x="6842526" y="2124076"/>
            <a:ext cx="228600" cy="270174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7933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Mannlíf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lítill á milli landsvæða (6/40).</a:t>
            </a:r>
          </a:p>
          <a:p>
            <a:r>
              <a:rPr lang="is-IS" sz="1800" dirty="0"/>
              <a:t>Vestmannaeyjar, N-Vestfirðir og Eyjafjörður komu best út.</a:t>
            </a:r>
          </a:p>
          <a:p>
            <a:r>
              <a:rPr lang="is-IS" sz="1800" dirty="0"/>
              <a:t>Dalir, Reykjanesbær og A-Hún komu verst út.</a:t>
            </a:r>
          </a:p>
          <a:p>
            <a:r>
              <a:rPr lang="is-IS" sz="1800" dirty="0"/>
              <a:t>Almennt var unga fólkið neikvæðara en aðrir hópar.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306174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D639D14-C956-4B80-B7D6-6BF362660B0A}"/>
              </a:ext>
            </a:extLst>
          </p:cNvPr>
          <p:cNvGrpSpPr/>
          <p:nvPr/>
        </p:nvGrpSpPr>
        <p:grpSpPr>
          <a:xfrm>
            <a:off x="2036151" y="1628800"/>
            <a:ext cx="4203865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D58FCF9-5E5E-4C31-908B-4538B88F87EC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C33AF8-1969-4419-8DD5-849593EFC6CF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4B3A48-F11C-44FE-A65D-C62CF9B59041}"/>
              </a:ext>
            </a:extLst>
          </p:cNvPr>
          <p:cNvSpPr/>
          <p:nvPr/>
        </p:nvSpPr>
        <p:spPr>
          <a:xfrm>
            <a:off x="3646769" y="2209801"/>
            <a:ext cx="228600" cy="26255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619F0-28F8-49FA-8AD3-C8595333D075}"/>
              </a:ext>
            </a:extLst>
          </p:cNvPr>
          <p:cNvSpPr/>
          <p:nvPr/>
        </p:nvSpPr>
        <p:spPr>
          <a:xfrm>
            <a:off x="6338119" y="2337365"/>
            <a:ext cx="228600" cy="24979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F78DE1-F7F4-4B6B-B78E-7555DC2948FC}"/>
              </a:ext>
            </a:extLst>
          </p:cNvPr>
          <p:cNvSpPr/>
          <p:nvPr/>
        </p:nvSpPr>
        <p:spPr>
          <a:xfrm>
            <a:off x="6855563" y="2337364"/>
            <a:ext cx="228600" cy="24979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D41CD-0DDD-43B4-A774-CAF2E4736798}"/>
              </a:ext>
            </a:extLst>
          </p:cNvPr>
          <p:cNvSpPr/>
          <p:nvPr/>
        </p:nvSpPr>
        <p:spPr>
          <a:xfrm>
            <a:off x="7940189" y="2543175"/>
            <a:ext cx="228600" cy="2292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300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8BB54-693C-4964-8376-66212D2F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34" y="2066925"/>
            <a:ext cx="7950820" cy="1362075"/>
          </a:xfrm>
        </p:spPr>
        <p:txBody>
          <a:bodyPr/>
          <a:lstStyle/>
          <a:p>
            <a:pPr algn="ctr"/>
            <a:r>
              <a:rPr lang="is-IS" dirty="0"/>
              <a:t>Niðurstöður</a:t>
            </a:r>
            <a:br>
              <a:rPr lang="is-IS" dirty="0"/>
            </a:br>
            <a:r>
              <a:rPr lang="is-IS" dirty="0"/>
              <a:t>Staða og mikilvægi búsetuskilyrða</a:t>
            </a:r>
          </a:p>
        </p:txBody>
      </p:sp>
    </p:spTree>
    <p:extLst>
      <p:ext uri="{BB962C8B-B14F-4D97-AF65-F5344CB8AC3E}">
        <p14:creationId xmlns:p14="http://schemas.microsoft.com/office/powerpoint/2010/main" val="213873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Menning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700808"/>
            <a:ext cx="324282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í meðallagi á milli landsvæða (20/40).</a:t>
            </a:r>
          </a:p>
          <a:p>
            <a:r>
              <a:rPr lang="is-IS" sz="1800" dirty="0"/>
              <a:t>Akureyri, höfuðborgarsvæðið og V-Hún komu best út.</a:t>
            </a:r>
          </a:p>
          <a:p>
            <a:r>
              <a:rPr lang="is-IS" sz="1800" dirty="0"/>
              <a:t>A-Hún, Suðurnesjabær og Fjarðabyggð og Suðurfirðir komu verst út.</a:t>
            </a:r>
          </a:p>
          <a:p>
            <a:r>
              <a:rPr lang="en-US" sz="1800" dirty="0" err="1"/>
              <a:t>Unga</a:t>
            </a:r>
            <a:r>
              <a:rPr lang="en-US" sz="1800" dirty="0"/>
              <a:t> </a:t>
            </a:r>
            <a:r>
              <a:rPr lang="en-US" sz="1800" dirty="0" err="1"/>
              <a:t>fólkið</a:t>
            </a:r>
            <a:r>
              <a:rPr lang="en-US" sz="1800" dirty="0"/>
              <a:t> var </a:t>
            </a:r>
            <a:r>
              <a:rPr lang="en-US" sz="1800" dirty="0" err="1"/>
              <a:t>heilt</a:t>
            </a:r>
            <a:r>
              <a:rPr lang="en-US" sz="1800" dirty="0"/>
              <a:t> </a:t>
            </a:r>
            <a:r>
              <a:rPr lang="en-US" sz="1800" dirty="0" err="1"/>
              <a:t>yfir</a:t>
            </a:r>
            <a:r>
              <a:rPr lang="en-US" sz="1800" dirty="0"/>
              <a:t> </a:t>
            </a:r>
            <a:r>
              <a:rPr lang="en-US" sz="1800" dirty="0" err="1"/>
              <a:t>neikvæðara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aðrir</a:t>
            </a:r>
            <a:r>
              <a:rPr lang="en-US" sz="1800" dirty="0"/>
              <a:t> </a:t>
            </a:r>
            <a:r>
              <a:rPr lang="en-US" sz="1800" dirty="0" err="1"/>
              <a:t>hópar</a:t>
            </a:r>
            <a:r>
              <a:rPr lang="en-US" sz="1800" dirty="0"/>
              <a:t>, </a:t>
            </a:r>
            <a:r>
              <a:rPr lang="en-US" sz="1800" dirty="0" err="1"/>
              <a:t>sérstaklega</a:t>
            </a:r>
            <a:r>
              <a:rPr lang="en-US" sz="1800" dirty="0"/>
              <a:t> í </a:t>
            </a:r>
            <a:r>
              <a:rPr lang="en-US" sz="1800" dirty="0" err="1"/>
              <a:t>Skagafjarðarsýslu</a:t>
            </a:r>
            <a:r>
              <a:rPr lang="en-US" sz="1800" dirty="0"/>
              <a:t>.</a:t>
            </a:r>
          </a:p>
          <a:p>
            <a:endParaRPr lang="is-IS" sz="1900" dirty="0"/>
          </a:p>
          <a:p>
            <a:endParaRPr lang="is-IS" sz="2000" dirty="0"/>
          </a:p>
          <a:p>
            <a:endParaRPr lang="en-US" sz="2000" dirty="0"/>
          </a:p>
          <a:p>
            <a:pPr marL="68580" indent="0">
              <a:buNone/>
            </a:pPr>
            <a:endParaRPr lang="is-IS" sz="2000" dirty="0"/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95999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39C51F6-D081-47C1-B579-7B3E8D4A46BE}"/>
              </a:ext>
            </a:extLst>
          </p:cNvPr>
          <p:cNvGrpSpPr/>
          <p:nvPr/>
        </p:nvGrpSpPr>
        <p:grpSpPr>
          <a:xfrm>
            <a:off x="2682961" y="2084775"/>
            <a:ext cx="2981570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0D35D9E-C7F4-4097-97F0-5B1F0E035437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A537FF-48FC-457B-85C0-E0F56C3C9B1C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BAEA6B1-494F-4E01-A0C4-61662A21E9E8}"/>
              </a:ext>
            </a:extLst>
          </p:cNvPr>
          <p:cNvSpPr/>
          <p:nvPr/>
        </p:nvSpPr>
        <p:spPr>
          <a:xfrm>
            <a:off x="4076917" y="2705100"/>
            <a:ext cx="228600" cy="211198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5A6B9-0912-4318-9844-E1FCAB229F5A}"/>
              </a:ext>
            </a:extLst>
          </p:cNvPr>
          <p:cNvSpPr/>
          <p:nvPr/>
        </p:nvSpPr>
        <p:spPr>
          <a:xfrm>
            <a:off x="3789207" y="2705100"/>
            <a:ext cx="228600" cy="211198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527C7-4A36-4ECB-BEC4-83618462419A}"/>
              </a:ext>
            </a:extLst>
          </p:cNvPr>
          <p:cNvSpPr/>
          <p:nvPr/>
        </p:nvSpPr>
        <p:spPr>
          <a:xfrm>
            <a:off x="6832766" y="2892221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A28D5-903D-4714-BFA2-D6BCF41D1BB7}"/>
              </a:ext>
            </a:extLst>
          </p:cNvPr>
          <p:cNvSpPr/>
          <p:nvPr/>
        </p:nvSpPr>
        <p:spPr>
          <a:xfrm>
            <a:off x="7116808" y="2892222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1316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85" y="584686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Náttúra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700" y="1700808"/>
            <a:ext cx="320472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lítill á milli landsvæða (7/40).</a:t>
            </a:r>
          </a:p>
          <a:p>
            <a:r>
              <a:rPr lang="is-IS" sz="1800" dirty="0"/>
              <a:t>Skaftafellssýslur, N-Vestfirðir og Hérað og N-Múlasýsla komu best út.</a:t>
            </a:r>
          </a:p>
          <a:p>
            <a:r>
              <a:rPr lang="is-IS" sz="1800" dirty="0"/>
              <a:t>Reykjanesbær, Suðurnesjabær og  höfuðborgarsvæðið komu verst út.</a:t>
            </a:r>
          </a:p>
          <a:p>
            <a:r>
              <a:rPr lang="is-IS" sz="1800" dirty="0"/>
              <a:t>Unga fólkið var aðeins neikvæðara í afstöðu en aðrir hópar. </a:t>
            </a:r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643031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777BD13-0AF9-4316-A8A8-B29697F4605A}"/>
              </a:ext>
            </a:extLst>
          </p:cNvPr>
          <p:cNvGrpSpPr/>
          <p:nvPr/>
        </p:nvGrpSpPr>
        <p:grpSpPr>
          <a:xfrm>
            <a:off x="4096987" y="1196751"/>
            <a:ext cx="2968832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200D724-F5C0-4DFA-8471-EDDFAD9CDEDC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95ED36-399F-44F4-AA89-D846C6096B08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CCF796-8F05-4C61-B128-889B7A0858AA}"/>
              </a:ext>
            </a:extLst>
          </p:cNvPr>
          <p:cNvSpPr/>
          <p:nvPr/>
        </p:nvSpPr>
        <p:spPr>
          <a:xfrm>
            <a:off x="2184400" y="1790701"/>
            <a:ext cx="278098" cy="29837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0697-0EB9-4038-A7B8-4A2D2B77D47B}"/>
              </a:ext>
            </a:extLst>
          </p:cNvPr>
          <p:cNvSpPr/>
          <p:nvPr/>
        </p:nvSpPr>
        <p:spPr>
          <a:xfrm>
            <a:off x="4678470" y="1790701"/>
            <a:ext cx="228600" cy="298665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276BD-83B9-457D-AE00-26B1CA71D10B}"/>
              </a:ext>
            </a:extLst>
          </p:cNvPr>
          <p:cNvSpPr/>
          <p:nvPr/>
        </p:nvSpPr>
        <p:spPr>
          <a:xfrm>
            <a:off x="4106141" y="1790701"/>
            <a:ext cx="228600" cy="2983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E9284-9D3F-416A-B407-1286B17940D1}"/>
              </a:ext>
            </a:extLst>
          </p:cNvPr>
          <p:cNvSpPr/>
          <p:nvPr/>
        </p:nvSpPr>
        <p:spPr>
          <a:xfrm>
            <a:off x="7123042" y="1790701"/>
            <a:ext cx="228600" cy="29837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3659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Nettengingar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aðeins yfir meðallagi á milli landsvæða (24/40).</a:t>
            </a:r>
          </a:p>
          <a:p>
            <a:r>
              <a:rPr lang="is-IS" sz="1800" dirty="0"/>
              <a:t>Höfuðborgarsvæðið, Akranes og Hvalfjörður og Akureyri komu best út.</a:t>
            </a:r>
          </a:p>
          <a:p>
            <a:r>
              <a:rPr lang="is-IS" sz="1800" dirty="0"/>
              <a:t>S-Vestfirðir, Vogar og Snæfellsnes komu verst út.</a:t>
            </a:r>
          </a:p>
          <a:p>
            <a:r>
              <a:rPr lang="en-US" sz="1800" dirty="0" err="1"/>
              <a:t>Sveitin</a:t>
            </a:r>
            <a:r>
              <a:rPr lang="en-US" sz="1800" dirty="0"/>
              <a:t> skar sig </a:t>
            </a:r>
            <a:r>
              <a:rPr lang="en-US" sz="1800" dirty="0" err="1"/>
              <a:t>úr</a:t>
            </a:r>
            <a:r>
              <a:rPr lang="en-US" sz="1800" dirty="0"/>
              <a:t> </a:t>
            </a:r>
            <a:r>
              <a:rPr lang="en-US" sz="1800" dirty="0" err="1"/>
              <a:t>þar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ánægja</a:t>
            </a:r>
            <a:r>
              <a:rPr lang="en-US" sz="1800" dirty="0"/>
              <a:t> var </a:t>
            </a:r>
            <a:r>
              <a:rPr lang="en-US" sz="1800" dirty="0" err="1"/>
              <a:t>ýmist</a:t>
            </a:r>
            <a:r>
              <a:rPr lang="en-US" sz="1800" dirty="0"/>
              <a:t> </a:t>
            </a:r>
            <a:r>
              <a:rPr lang="en-US" sz="1800" dirty="0" err="1"/>
              <a:t>töluvert</a:t>
            </a:r>
            <a:r>
              <a:rPr lang="en-US" sz="1800" dirty="0"/>
              <a:t> </a:t>
            </a:r>
            <a:r>
              <a:rPr lang="en-US" sz="1800" dirty="0" err="1"/>
              <a:t>yfir</a:t>
            </a:r>
            <a:r>
              <a:rPr lang="en-US" sz="1800" dirty="0"/>
              <a:t> </a:t>
            </a:r>
            <a:r>
              <a:rPr lang="en-US" sz="1800" dirty="0" err="1"/>
              <a:t>eða</a:t>
            </a:r>
            <a:r>
              <a:rPr lang="en-US" sz="1800" dirty="0"/>
              <a:t> </a:t>
            </a:r>
            <a:r>
              <a:rPr lang="en-US" sz="1800" dirty="0" err="1"/>
              <a:t>undir</a:t>
            </a:r>
            <a:r>
              <a:rPr lang="en-US" sz="1800" dirty="0"/>
              <a:t> </a:t>
            </a:r>
            <a:r>
              <a:rPr lang="en-US" sz="1800" dirty="0" err="1"/>
              <a:t>meðaltali</a:t>
            </a:r>
            <a:r>
              <a:rPr lang="en-US" sz="1800" dirty="0"/>
              <a:t>.</a:t>
            </a:r>
            <a:endParaRPr lang="is-IS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123208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CC6C9EA-14E6-4530-9D5E-CD526D77BA6D}"/>
              </a:ext>
            </a:extLst>
          </p:cNvPr>
          <p:cNvGrpSpPr/>
          <p:nvPr/>
        </p:nvGrpSpPr>
        <p:grpSpPr>
          <a:xfrm>
            <a:off x="2593484" y="1628800"/>
            <a:ext cx="2346651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A925A2D-7D04-4505-A88A-954FF1C636AF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B911B5-7451-4B95-BE0C-2C0E7297CE5C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B74A49A-7E82-4820-B8C9-1E0162457422}"/>
              </a:ext>
            </a:extLst>
          </p:cNvPr>
          <p:cNvSpPr/>
          <p:nvPr/>
        </p:nvSpPr>
        <p:spPr>
          <a:xfrm>
            <a:off x="1788002" y="1914525"/>
            <a:ext cx="213587" cy="28808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D819C-3684-4F19-B32E-995BB4EC9C96}"/>
              </a:ext>
            </a:extLst>
          </p:cNvPr>
          <p:cNvSpPr/>
          <p:nvPr/>
        </p:nvSpPr>
        <p:spPr>
          <a:xfrm>
            <a:off x="4455568" y="2465087"/>
            <a:ext cx="228600" cy="233026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BFEC6-09F7-4FFB-A8D2-6C0D192B9B0B}"/>
              </a:ext>
            </a:extLst>
          </p:cNvPr>
          <p:cNvSpPr/>
          <p:nvPr/>
        </p:nvSpPr>
        <p:spPr>
          <a:xfrm>
            <a:off x="5259529" y="2501206"/>
            <a:ext cx="228600" cy="2294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B574D-30C9-4AAA-AFF0-3FDAF53D2326}"/>
              </a:ext>
            </a:extLst>
          </p:cNvPr>
          <p:cNvSpPr/>
          <p:nvPr/>
        </p:nvSpPr>
        <p:spPr>
          <a:xfrm>
            <a:off x="7412786" y="2486025"/>
            <a:ext cx="228600" cy="233026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71271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Rafmagn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á milli landshluta yfir meðallagi (28/40).</a:t>
            </a:r>
          </a:p>
          <a:p>
            <a:r>
              <a:rPr lang="is-IS" sz="1800" dirty="0"/>
              <a:t>Höfuðborgarsvæðið, Akranes og Hvalfjörður og Suðurnesjabær komu best út.</a:t>
            </a:r>
          </a:p>
          <a:p>
            <a:r>
              <a:rPr lang="is-IS" sz="1800" dirty="0"/>
              <a:t>S-Vestfirðir, N-Vestfirðir og Strandir og Reykhólar komu verst út.</a:t>
            </a:r>
          </a:p>
          <a:p>
            <a:r>
              <a:rPr lang="is-IS" sz="1800" dirty="0"/>
              <a:t>Sveitin var almennt neikvæðari í afstöðu en aðrir hópar.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122321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F2D8D9B-DAD1-40C6-B94A-272FFD1A49E3}"/>
              </a:ext>
            </a:extLst>
          </p:cNvPr>
          <p:cNvGrpSpPr/>
          <p:nvPr/>
        </p:nvGrpSpPr>
        <p:grpSpPr>
          <a:xfrm>
            <a:off x="3330588" y="1628800"/>
            <a:ext cx="2410299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21B137E-8FC9-4519-9177-E095D6B46025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F2B34B-E5B4-4C85-91EA-7D5DF2265C47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B3C63FF-F805-4F79-A0ED-0D9F956B8F67}"/>
              </a:ext>
            </a:extLst>
          </p:cNvPr>
          <p:cNvSpPr/>
          <p:nvPr/>
        </p:nvSpPr>
        <p:spPr>
          <a:xfrm>
            <a:off x="1776361" y="1998133"/>
            <a:ext cx="228600" cy="281253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77D4E6-A0F4-4F9D-8672-28A22EE1EB2A}"/>
              </a:ext>
            </a:extLst>
          </p:cNvPr>
          <p:cNvSpPr/>
          <p:nvPr/>
        </p:nvSpPr>
        <p:spPr>
          <a:xfrm>
            <a:off x="4730380" y="2354271"/>
            <a:ext cx="228600" cy="245639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AA180F-20DA-4B81-B5ED-78C4ACCF7EFA}"/>
              </a:ext>
            </a:extLst>
          </p:cNvPr>
          <p:cNvSpPr/>
          <p:nvPr/>
        </p:nvSpPr>
        <p:spPr>
          <a:xfrm>
            <a:off x="5522348" y="2409373"/>
            <a:ext cx="228600" cy="24012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312479-789F-4D26-BDC1-5926AC11FECE}"/>
              </a:ext>
            </a:extLst>
          </p:cNvPr>
          <p:cNvSpPr/>
          <p:nvPr/>
        </p:nvSpPr>
        <p:spPr>
          <a:xfrm>
            <a:off x="6895378" y="2505076"/>
            <a:ext cx="228600" cy="2265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2565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Skipulagsmál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125" y="1700808"/>
            <a:ext cx="3233301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afstöðu rétt undir meðallagi á milli landshluta (17/40).</a:t>
            </a:r>
          </a:p>
          <a:p>
            <a:r>
              <a:rPr lang="is-IS" sz="1800" dirty="0"/>
              <a:t>Grindavíkurbær, Vestmannaeyjar og V-Hún komu best út.</a:t>
            </a:r>
          </a:p>
          <a:p>
            <a:r>
              <a:rPr lang="is-IS" sz="1800" dirty="0"/>
              <a:t>Borgarfjarðarsvæði, Fjarðabyggð og Suðurfirðir og N-Vestfirðir komu verst út.</a:t>
            </a:r>
          </a:p>
          <a:p>
            <a:r>
              <a:rPr lang="is-IS" sz="1800" dirty="0"/>
              <a:t>Vogar skáru sig mest úr en þar var sveitin töluvert neikvæðari en aðrir og langt undir meðaltalinu.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561824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DC9C9F8-B979-42DF-B50C-45B49DD61B7B}"/>
              </a:ext>
            </a:extLst>
          </p:cNvPr>
          <p:cNvGrpSpPr/>
          <p:nvPr/>
        </p:nvGrpSpPr>
        <p:grpSpPr>
          <a:xfrm>
            <a:off x="3526971" y="2369783"/>
            <a:ext cx="4085112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0BF95A4-9E57-4F95-876B-FE40956E411C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4FF320-FEE1-450C-AEE2-53CD07D662F6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B667BBC-8CD2-49A0-8173-CBD13FDC10C8}"/>
              </a:ext>
            </a:extLst>
          </p:cNvPr>
          <p:cNvSpPr/>
          <p:nvPr/>
        </p:nvSpPr>
        <p:spPr>
          <a:xfrm>
            <a:off x="2984849" y="2902133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037F8-92E2-4697-8860-6C8185000006}"/>
              </a:ext>
            </a:extLst>
          </p:cNvPr>
          <p:cNvSpPr/>
          <p:nvPr/>
        </p:nvSpPr>
        <p:spPr>
          <a:xfrm>
            <a:off x="4370963" y="2902134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70DD8-608D-44B6-ADDD-CC5F315763F8}"/>
              </a:ext>
            </a:extLst>
          </p:cNvPr>
          <p:cNvSpPr/>
          <p:nvPr/>
        </p:nvSpPr>
        <p:spPr>
          <a:xfrm>
            <a:off x="7118538" y="2902133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35B82-D535-417C-BC2A-73E3C1FE2B0A}"/>
              </a:ext>
            </a:extLst>
          </p:cNvPr>
          <p:cNvSpPr/>
          <p:nvPr/>
        </p:nvSpPr>
        <p:spPr>
          <a:xfrm>
            <a:off x="7940189" y="2928341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4982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Sorpmál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700808"/>
            <a:ext cx="324282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á milli landshluta rétt undir meðallagi (15/40).</a:t>
            </a:r>
          </a:p>
          <a:p>
            <a:r>
              <a:rPr lang="is-IS" sz="1800" dirty="0"/>
              <a:t>Akureyri, Snæfellsnes og Eyjafjörður komu best út.</a:t>
            </a:r>
          </a:p>
          <a:p>
            <a:r>
              <a:rPr lang="is-IS" sz="1800" dirty="0"/>
              <a:t>S-Vestfirðir, Skaftafellssýslur og Rangárvallasýsla komu verst út.</a:t>
            </a:r>
          </a:p>
          <a:p>
            <a:r>
              <a:rPr lang="is-IS" sz="1800" dirty="0"/>
              <a:t>Almennt var afstaða sveitanna neikvæðari en annarra hópa.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/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4D056D9-DB8B-4190-A4F8-55D556B9D5FA}"/>
              </a:ext>
            </a:extLst>
          </p:cNvPr>
          <p:cNvGrpSpPr/>
          <p:nvPr/>
        </p:nvGrpSpPr>
        <p:grpSpPr>
          <a:xfrm>
            <a:off x="2665373" y="1906644"/>
            <a:ext cx="3592923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59665B5-ACC3-4D7D-B2A0-7ACC9DC70CC5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08EE9A-293F-4D3B-9CD6-634724886847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C74288-ED32-4545-AB58-6197579E708C}"/>
              </a:ext>
            </a:extLst>
          </p:cNvPr>
          <p:cNvSpPr/>
          <p:nvPr/>
        </p:nvSpPr>
        <p:spPr>
          <a:xfrm>
            <a:off x="1549262" y="2275976"/>
            <a:ext cx="228600" cy="25258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0156E-F9C5-4722-9F73-F42ADEC370BD}"/>
              </a:ext>
            </a:extLst>
          </p:cNvPr>
          <p:cNvSpPr/>
          <p:nvPr/>
        </p:nvSpPr>
        <p:spPr>
          <a:xfrm>
            <a:off x="2400510" y="2275976"/>
            <a:ext cx="201710" cy="25258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1D0572-0E5B-44D5-8569-416EC1436720}"/>
              </a:ext>
            </a:extLst>
          </p:cNvPr>
          <p:cNvSpPr/>
          <p:nvPr/>
        </p:nvSpPr>
        <p:spPr>
          <a:xfrm>
            <a:off x="6002806" y="2687216"/>
            <a:ext cx="228600" cy="211456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F0CED-3793-4217-9F3F-0AF91B0AC786}"/>
              </a:ext>
            </a:extLst>
          </p:cNvPr>
          <p:cNvSpPr/>
          <p:nvPr/>
        </p:nvSpPr>
        <p:spPr>
          <a:xfrm>
            <a:off x="6852264" y="2687216"/>
            <a:ext cx="228600" cy="2114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4328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Tónlistarskóli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75" y="1700808"/>
            <a:ext cx="3252351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á milli landsvæða í meðallagi (21/40).</a:t>
            </a:r>
          </a:p>
          <a:p>
            <a:r>
              <a:rPr lang="is-IS" sz="1800" dirty="0"/>
              <a:t>N-Vestfirðir, A-Hún og Eyjafjörður komu best út.</a:t>
            </a:r>
          </a:p>
          <a:p>
            <a:r>
              <a:rPr lang="is-IS" sz="1800" dirty="0"/>
              <a:t>Vogar, Dalir og Strandir og Reykhólar komu verst út.</a:t>
            </a:r>
          </a:p>
          <a:p>
            <a:r>
              <a:rPr lang="is-IS" sz="1800" dirty="0"/>
              <a:t>Sveitin var almennt neikvæðari, unga fólkið lítið eitt neikvæðari og konur svolítið jákvæðari.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84290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D854EEF-01AA-4642-8F47-AA0B31A9D562}"/>
              </a:ext>
            </a:extLst>
          </p:cNvPr>
          <p:cNvGrpSpPr/>
          <p:nvPr/>
        </p:nvGrpSpPr>
        <p:grpSpPr>
          <a:xfrm>
            <a:off x="2439120" y="1628800"/>
            <a:ext cx="4073236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0A66B0C-E5EF-42A2-BFBE-D4E75BC0154A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A31E7-F45A-41A2-B7A6-AE1156D3329C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2A1D4CE-336F-4622-B160-EDC10D7C3B35}"/>
              </a:ext>
            </a:extLst>
          </p:cNvPr>
          <p:cNvSpPr/>
          <p:nvPr/>
        </p:nvSpPr>
        <p:spPr>
          <a:xfrm>
            <a:off x="2121132" y="2219326"/>
            <a:ext cx="228600" cy="26008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BC716B-CC3E-4443-ADD3-574415925873}"/>
              </a:ext>
            </a:extLst>
          </p:cNvPr>
          <p:cNvSpPr/>
          <p:nvPr/>
        </p:nvSpPr>
        <p:spPr>
          <a:xfrm>
            <a:off x="4603866" y="2409374"/>
            <a:ext cx="255842" cy="237645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75D7D-073E-43DC-B3B2-A7DB89B89188}"/>
              </a:ext>
            </a:extLst>
          </p:cNvPr>
          <p:cNvSpPr/>
          <p:nvPr/>
        </p:nvSpPr>
        <p:spPr>
          <a:xfrm>
            <a:off x="6567427" y="2409373"/>
            <a:ext cx="228600" cy="237645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5B9BCE-D9CC-4FF3-867B-8286638B3A58}"/>
              </a:ext>
            </a:extLst>
          </p:cNvPr>
          <p:cNvSpPr/>
          <p:nvPr/>
        </p:nvSpPr>
        <p:spPr>
          <a:xfrm>
            <a:off x="7662175" y="2724150"/>
            <a:ext cx="255843" cy="2061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8333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Umferð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700808"/>
            <a:ext cx="3242826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frekar lítill á milli landsvæða (13/40).</a:t>
            </a:r>
          </a:p>
          <a:p>
            <a:r>
              <a:rPr lang="is-IS" sz="1800" dirty="0"/>
              <a:t>Vestmannaeyjabær, Vogar og N-Vestfirðir komu best út.</a:t>
            </a:r>
          </a:p>
          <a:p>
            <a:r>
              <a:rPr lang="is-IS" sz="1800" dirty="0"/>
              <a:t>Höfuðborgarsvæðið, Árnessýsla og Borgarfjarðarsvæði komu verst út.</a:t>
            </a:r>
          </a:p>
          <a:p>
            <a:r>
              <a:rPr lang="is-IS" sz="1800" dirty="0"/>
              <a:t>Sveitin var að jafnaði neikvæðari en aðrir hópar.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97612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4B46725-9E46-48A7-8102-5DF5795E9D36}"/>
              </a:ext>
            </a:extLst>
          </p:cNvPr>
          <p:cNvGrpSpPr/>
          <p:nvPr/>
        </p:nvGrpSpPr>
        <p:grpSpPr>
          <a:xfrm>
            <a:off x="4191989" y="1556791"/>
            <a:ext cx="2933205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86BF75C-2597-4CC2-A8E8-D37E411D51C3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3692A-89A3-432E-905C-8FEAB000F2EE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32A2B6-C785-4D6A-875D-7075F45C6DC1}"/>
              </a:ext>
            </a:extLst>
          </p:cNvPr>
          <p:cNvSpPr/>
          <p:nvPr/>
        </p:nvSpPr>
        <p:spPr>
          <a:xfrm>
            <a:off x="2305891" y="2000250"/>
            <a:ext cx="257105" cy="2796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E17A8-BB1A-4DA5-B634-E5CB8179247A}"/>
              </a:ext>
            </a:extLst>
          </p:cNvPr>
          <p:cNvSpPr/>
          <p:nvPr/>
        </p:nvSpPr>
        <p:spPr>
          <a:xfrm>
            <a:off x="4433541" y="2105026"/>
            <a:ext cx="257105" cy="2692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C78CE-2796-4D3D-A360-8DE24AC1135C}"/>
              </a:ext>
            </a:extLst>
          </p:cNvPr>
          <p:cNvSpPr/>
          <p:nvPr/>
        </p:nvSpPr>
        <p:spPr>
          <a:xfrm>
            <a:off x="7125194" y="2181225"/>
            <a:ext cx="257105" cy="2616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543A6-C542-4B85-BC1A-D788B1816D33}"/>
              </a:ext>
            </a:extLst>
          </p:cNvPr>
          <p:cNvSpPr/>
          <p:nvPr/>
        </p:nvSpPr>
        <p:spPr>
          <a:xfrm>
            <a:off x="7411311" y="2514601"/>
            <a:ext cx="228600" cy="228264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1126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Umferðaröryggi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en-US" sz="1800" dirty="0" err="1"/>
              <a:t>Munur</a:t>
            </a:r>
            <a:r>
              <a:rPr lang="en-US" sz="1800" dirty="0"/>
              <a:t> á </a:t>
            </a:r>
            <a:r>
              <a:rPr lang="en-US" sz="1800" dirty="0" err="1"/>
              <a:t>afstöðu</a:t>
            </a:r>
            <a:r>
              <a:rPr lang="en-US" sz="1800" dirty="0"/>
              <a:t> </a:t>
            </a:r>
            <a:r>
              <a:rPr lang="en-US" sz="1800" dirty="0" err="1"/>
              <a:t>rétt</a:t>
            </a:r>
            <a:r>
              <a:rPr lang="en-US" sz="1800" dirty="0"/>
              <a:t> </a:t>
            </a:r>
            <a:r>
              <a:rPr lang="en-US" sz="1800" dirty="0" err="1"/>
              <a:t>undir</a:t>
            </a:r>
            <a:r>
              <a:rPr lang="en-US" sz="1800" dirty="0"/>
              <a:t> </a:t>
            </a:r>
            <a:r>
              <a:rPr lang="en-US" sz="1800" dirty="0" err="1"/>
              <a:t>meðallagi</a:t>
            </a:r>
            <a:r>
              <a:rPr lang="en-US" sz="1800" dirty="0"/>
              <a:t> á milli </a:t>
            </a:r>
            <a:r>
              <a:rPr lang="en-US" sz="1800" dirty="0" err="1"/>
              <a:t>landshluta</a:t>
            </a:r>
            <a:r>
              <a:rPr lang="en-US" sz="1800" dirty="0"/>
              <a:t> (18/40).</a:t>
            </a:r>
          </a:p>
          <a:p>
            <a:r>
              <a:rPr lang="en-US" sz="1800" dirty="0" err="1"/>
              <a:t>Vestmannaeyjar</a:t>
            </a:r>
            <a:r>
              <a:rPr lang="en-US" sz="1800" dirty="0"/>
              <a:t>, </a:t>
            </a:r>
            <a:r>
              <a:rPr lang="en-US" sz="1800" dirty="0" err="1"/>
              <a:t>Vogar</a:t>
            </a:r>
            <a:r>
              <a:rPr lang="en-US" sz="1800" dirty="0"/>
              <a:t> og </a:t>
            </a:r>
            <a:r>
              <a:rPr lang="en-US" sz="1800" dirty="0" err="1"/>
              <a:t>Snæfellsnes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Dalirnir</a:t>
            </a:r>
            <a:r>
              <a:rPr lang="en-US" sz="1800" dirty="0"/>
              <a:t>,  </a:t>
            </a:r>
            <a:r>
              <a:rPr lang="en-US" sz="1800" dirty="0" err="1"/>
              <a:t>Skaftafellssýslur</a:t>
            </a:r>
            <a:r>
              <a:rPr lang="en-US" sz="1800" dirty="0"/>
              <a:t> og </a:t>
            </a:r>
            <a:r>
              <a:rPr lang="en-US" sz="1800" dirty="0" err="1"/>
              <a:t>Borgarfjarðarsvæði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Sveitin</a:t>
            </a:r>
            <a:r>
              <a:rPr lang="en-US" sz="1800" dirty="0"/>
              <a:t> skar sig </a:t>
            </a:r>
            <a:r>
              <a:rPr lang="en-US" sz="1800" dirty="0" err="1"/>
              <a:t>helst</a:t>
            </a:r>
            <a:r>
              <a:rPr lang="en-US" sz="1800" dirty="0"/>
              <a:t> </a:t>
            </a:r>
            <a:r>
              <a:rPr lang="en-US" sz="1800" dirty="0" err="1"/>
              <a:t>úr</a:t>
            </a:r>
            <a:r>
              <a:rPr lang="en-US" sz="1800" dirty="0"/>
              <a:t> og var </a:t>
            </a:r>
            <a:r>
              <a:rPr lang="en-US" sz="1800" dirty="0" err="1"/>
              <a:t>neikvæðari</a:t>
            </a:r>
            <a:r>
              <a:rPr lang="en-US" sz="1800" dirty="0"/>
              <a:t> í </a:t>
            </a:r>
            <a:r>
              <a:rPr lang="en-US" sz="1800" dirty="0" err="1"/>
              <a:t>afstöðu</a:t>
            </a:r>
            <a:r>
              <a:rPr lang="en-US" sz="1800" dirty="0"/>
              <a:t>.</a:t>
            </a:r>
          </a:p>
          <a:p>
            <a:pPr marL="68580" indent="0">
              <a:buNone/>
            </a:pPr>
            <a:endParaRPr lang="is-IS" sz="2000" dirty="0"/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18357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5CDC713-B905-4C4E-BB7C-2F222F601402}"/>
              </a:ext>
            </a:extLst>
          </p:cNvPr>
          <p:cNvGrpSpPr/>
          <p:nvPr/>
        </p:nvGrpSpPr>
        <p:grpSpPr>
          <a:xfrm>
            <a:off x="3945733" y="1797691"/>
            <a:ext cx="2063182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CB32E47-763B-486D-8B9F-0B5EA1C518D8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0B80C7-7EFD-4C2E-B248-BCDA994FB986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892C53D-F856-4B74-A011-F025788BB09A}"/>
              </a:ext>
            </a:extLst>
          </p:cNvPr>
          <p:cNvSpPr/>
          <p:nvPr/>
        </p:nvSpPr>
        <p:spPr>
          <a:xfrm>
            <a:off x="2035037" y="2167024"/>
            <a:ext cx="228600" cy="26473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3F0B-CEF9-4EE2-8C64-9976D6B0CDE6}"/>
              </a:ext>
            </a:extLst>
          </p:cNvPr>
          <p:cNvSpPr/>
          <p:nvPr/>
        </p:nvSpPr>
        <p:spPr>
          <a:xfrm>
            <a:off x="4190665" y="2335916"/>
            <a:ext cx="228600" cy="247849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8EFA6-C455-4880-914C-6322CC1CF2E3}"/>
              </a:ext>
            </a:extLst>
          </p:cNvPr>
          <p:cNvSpPr/>
          <p:nvPr/>
        </p:nvSpPr>
        <p:spPr>
          <a:xfrm>
            <a:off x="7410080" y="2638425"/>
            <a:ext cx="228600" cy="219691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523A3-41CD-4D80-BBAF-A3B3DB992FCD}"/>
              </a:ext>
            </a:extLst>
          </p:cNvPr>
          <p:cNvSpPr/>
          <p:nvPr/>
        </p:nvSpPr>
        <p:spPr>
          <a:xfrm>
            <a:off x="7940189" y="2638425"/>
            <a:ext cx="228600" cy="2196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87746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Umhverfismál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Mjög lítill munur á ánægju á milli landsvæða (2/40).</a:t>
            </a:r>
          </a:p>
          <a:p>
            <a:r>
              <a:rPr lang="is-IS" sz="1800" dirty="0"/>
              <a:t>Akureyri, Snæfellsnes og Vestmannaeyjar komu best út.</a:t>
            </a:r>
          </a:p>
          <a:p>
            <a:r>
              <a:rPr lang="is-IS" sz="1800" dirty="0"/>
              <a:t>S-Vestfirðir, Borgarfjarðarsvæði og Dalirnir komu verst út.</a:t>
            </a:r>
          </a:p>
          <a:p>
            <a:r>
              <a:rPr lang="is-IS" sz="1800" dirty="0"/>
              <a:t>Unga fólkið var almennt jákvæðara í afstöðu og sveitin neikvæðari.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89070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53AB5E7-A1BE-48DB-8D2E-2E7A261C28A6}"/>
              </a:ext>
            </a:extLst>
          </p:cNvPr>
          <p:cNvGrpSpPr/>
          <p:nvPr/>
        </p:nvGrpSpPr>
        <p:grpSpPr>
          <a:xfrm>
            <a:off x="2161309" y="1823517"/>
            <a:ext cx="5165765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6D6FD5B-0FB0-4D81-97E6-51B73A80FCDA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B41E88-63FF-4867-9EA9-C21049055DCA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9597F6-2788-4878-9A45-D2D0585EF847}"/>
              </a:ext>
            </a:extLst>
          </p:cNvPr>
          <p:cNvSpPr/>
          <p:nvPr/>
        </p:nvSpPr>
        <p:spPr>
          <a:xfrm>
            <a:off x="1558787" y="2333625"/>
            <a:ext cx="228600" cy="24825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C4957-9D4C-41BA-909E-A95559A2D3B2}"/>
              </a:ext>
            </a:extLst>
          </p:cNvPr>
          <p:cNvSpPr/>
          <p:nvPr/>
        </p:nvSpPr>
        <p:spPr>
          <a:xfrm>
            <a:off x="2686087" y="2428875"/>
            <a:ext cx="228600" cy="23872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0014E-51DD-433C-87D7-3C97BEC1E561}"/>
              </a:ext>
            </a:extLst>
          </p:cNvPr>
          <p:cNvSpPr/>
          <p:nvPr/>
        </p:nvSpPr>
        <p:spPr>
          <a:xfrm>
            <a:off x="7677004" y="2428875"/>
            <a:ext cx="228600" cy="238728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BEEAB2-76B2-4BC2-B879-B987487942C6}"/>
              </a:ext>
            </a:extLst>
          </p:cNvPr>
          <p:cNvSpPr/>
          <p:nvPr/>
        </p:nvSpPr>
        <p:spPr>
          <a:xfrm>
            <a:off x="7387739" y="2428875"/>
            <a:ext cx="228600" cy="2387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059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16E2B7-74F2-4C04-8A57-3152F4140302}"/>
              </a:ext>
            </a:extLst>
          </p:cNvPr>
          <p:cNvGraphicFramePr>
            <a:graphicFrameLocks noGrp="1"/>
          </p:cNvGraphicFramePr>
          <p:nvPr/>
        </p:nvGraphicFramePr>
        <p:xfrm>
          <a:off x="695400" y="908720"/>
          <a:ext cx="5292804" cy="5400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043">
                  <a:extLst>
                    <a:ext uri="{9D8B030D-6E8A-4147-A177-3AD203B41FA5}">
                      <a16:colId xmlns:a16="http://schemas.microsoft.com/office/drawing/2014/main" val="4035862221"/>
                    </a:ext>
                  </a:extLst>
                </a:gridCol>
                <a:gridCol w="1167348">
                  <a:extLst>
                    <a:ext uri="{9D8B030D-6E8A-4147-A177-3AD203B41FA5}">
                      <a16:colId xmlns:a16="http://schemas.microsoft.com/office/drawing/2014/main" val="2529883185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1001370835"/>
                    </a:ext>
                  </a:extLst>
                </a:gridCol>
                <a:gridCol w="3254943">
                  <a:extLst>
                    <a:ext uri="{9D8B030D-6E8A-4147-A177-3AD203B41FA5}">
                      <a16:colId xmlns:a16="http://schemas.microsoft.com/office/drawing/2014/main" val="4162002018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pPr algn="ctr" fontAlgn="b"/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dirty="0">
                          <a:effectLst/>
                        </a:rPr>
                        <a:t>Stytting</a:t>
                      </a:r>
                      <a:endParaRPr lang="is-IS" sz="1200" b="1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s-IS" sz="1200" b="1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>
                          <a:effectLst/>
                        </a:rPr>
                        <a:t>Orðalag í könnuninni</a:t>
                      </a:r>
                      <a:endParaRPr lang="is-IS" sz="1200" b="1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4901636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1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Afþreying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Tækifæri til afþreyingar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21439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Aldraðir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Þjónusta við aldraða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271310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Almsamg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Almenningssamgöngur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525245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Atvinnurekstur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Möguleiki á eigin atvinnurekstri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990502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Atvinnuúrval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Fjölbreytni atvinnulífs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577958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Atvinnuöryggi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Atvinnuöryggi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2476248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7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Ásýnd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Ásýnd bæja og sveita ásamt almennri umgengni 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149919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Dvalarheimili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Dvalarheimili aldraðra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066301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Farsími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Farsímasamband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251893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Fatlaðir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Þjónusta við fatlaða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943974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11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Fjárhagsvandi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Aðstoð við fólk í fjárhagsvanda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1736677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12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Framfærsla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Framfærslukostnaður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5571867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 err="1">
                          <a:effectLst/>
                        </a:rPr>
                        <a:t>Framhsk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Námsmöguleikar á framhaldsskólastigi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070123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Friðsæld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 err="1">
                          <a:effectLst/>
                        </a:rPr>
                        <a:t>Friðsæld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858143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Grunnskóli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Gæði grunnskóla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5252828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Háskóli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Námsmöguleikar á háskólastigi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3862129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17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Heilsugæsla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Gæði heilsugæslu/sjúkrastofnana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087702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Internet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Nettengingar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0437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Íbúðir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Framboð á íbúðarhúsnæði til kaups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365886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Íþróttir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 dirty="0">
                          <a:effectLst/>
                        </a:rPr>
                        <a:t>Tækifæri til íþrótta/tómstundaiðkunar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58377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EC1F0-3998-4A4D-965A-8D294121D27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837961"/>
          <a:ext cx="5400600" cy="565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34">
                  <a:extLst>
                    <a:ext uri="{9D8B030D-6E8A-4147-A177-3AD203B41FA5}">
                      <a16:colId xmlns:a16="http://schemas.microsoft.com/office/drawing/2014/main" val="2786741611"/>
                    </a:ext>
                  </a:extLst>
                </a:gridCol>
                <a:gridCol w="998679">
                  <a:extLst>
                    <a:ext uri="{9D8B030D-6E8A-4147-A177-3AD203B41FA5}">
                      <a16:colId xmlns:a16="http://schemas.microsoft.com/office/drawing/2014/main" val="1346561260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1808580084"/>
                    </a:ext>
                  </a:extLst>
                </a:gridCol>
                <a:gridCol w="3704322">
                  <a:extLst>
                    <a:ext uri="{9D8B030D-6E8A-4147-A177-3AD203B41FA5}">
                      <a16:colId xmlns:a16="http://schemas.microsoft.com/office/drawing/2014/main" val="2344868957"/>
                    </a:ext>
                  </a:extLst>
                </a:gridCol>
              </a:tblGrid>
              <a:tr h="314908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21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Launatekjur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Launatekjur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629801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22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Leiguíbúðir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 dirty="0">
                          <a:effectLst/>
                        </a:rPr>
                        <a:t>=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Framboð á íbúðarhúsnæði til leigu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5827986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Leikskóli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Gæði leikskóla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3168117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Loftgæði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Loftgæði (engin loft-, svifryksmengun, útblástur o.þ.h.)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3220486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Mannlíf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Gott mannlíf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003369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Menning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Menningarlíf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957131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27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Náttúra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Nálægð við fjölbreytta náttúru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8876531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Rafmagn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Rafmagn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240247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29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Skipulagsmál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Skipulagsmál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3603468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Sorpmál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Sorpmál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909560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31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Tónlistarskóli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Tónlistarskóli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503723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32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Umferð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Greið bílaumferð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9767621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33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Umhverfismál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Umhverfismál almennt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343307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34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Unglingastarf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Gæði unglingastarfs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74962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35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Útlendingar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Þjónusta við fólk af erlendum uppruna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82589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36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Vegakerfi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Vegakerfi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009479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37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Vöruúrval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Vöruúrval/þjónustuúrval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097554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38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Vöruverð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Vöruverð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4837610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39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Örugg umferð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Umferðaröryggi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86725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40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>
                          <a:effectLst/>
                        </a:rPr>
                        <a:t>Öryggi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200" u="none" strike="noStrike">
                          <a:effectLst/>
                        </a:rPr>
                        <a:t>=</a:t>
                      </a:r>
                      <a:endParaRPr lang="is-IS" sz="1200" b="0" i="0" u="none" strike="noStrike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is-IS" sz="1200" u="none" strike="noStrike" dirty="0">
                          <a:effectLst/>
                        </a:rPr>
                        <a:t>Almennt öryggi</a:t>
                      </a:r>
                      <a:endParaRPr lang="is-IS" sz="12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1791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B58D92-022C-4A0A-9B77-25BDAA13F214}"/>
              </a:ext>
            </a:extLst>
          </p:cNvPr>
          <p:cNvSpPr txBox="1"/>
          <p:nvPr/>
        </p:nvSpPr>
        <p:spPr>
          <a:xfrm>
            <a:off x="677889" y="440100"/>
            <a:ext cx="520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/>
              <a:t>Búsetuskilyrðin 40, stytt orðalag og í könnun</a:t>
            </a:r>
          </a:p>
        </p:txBody>
      </p:sp>
    </p:spTree>
    <p:extLst>
      <p:ext uri="{BB962C8B-B14F-4D97-AF65-F5344CB8AC3E}">
        <p14:creationId xmlns:p14="http://schemas.microsoft.com/office/powerpoint/2010/main" val="750674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Unglingastarf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aðeins undir meðallagi á milli landsvæða (14/40).</a:t>
            </a:r>
          </a:p>
          <a:p>
            <a:r>
              <a:rPr lang="is-IS" sz="1800" dirty="0"/>
              <a:t>Höfuðborgarsvæðið, Akranes og Hvalfjörður og Akureyri komu best út.</a:t>
            </a:r>
          </a:p>
          <a:p>
            <a:r>
              <a:rPr lang="is-IS" sz="1800" dirty="0"/>
              <a:t>Þingeyjarsýsla, S-Vestfirðir og Fjarðabyggð og Suðurfirðir komu verst út.</a:t>
            </a:r>
          </a:p>
          <a:p>
            <a:r>
              <a:rPr lang="is-IS" sz="1800" dirty="0"/>
              <a:t>Sveitin var að jafnaði neikvæðari í afstöðu en aðrir hópar og jafnvel konur og yngra fólkið.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121922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CF6641D-1F21-49F6-9714-3CCC51A2E402}"/>
              </a:ext>
            </a:extLst>
          </p:cNvPr>
          <p:cNvGrpSpPr/>
          <p:nvPr/>
        </p:nvGrpSpPr>
        <p:grpSpPr>
          <a:xfrm>
            <a:off x="2665373" y="1918520"/>
            <a:ext cx="3616674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03624E1-E04A-40C8-8664-4C48AEFE9BB5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9FCB75-28AC-41DF-B16B-4D011CE2F196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B28095-F1B2-47B1-9AAF-EA228B6E30AD}"/>
              </a:ext>
            </a:extLst>
          </p:cNvPr>
          <p:cNvSpPr/>
          <p:nvPr/>
        </p:nvSpPr>
        <p:spPr>
          <a:xfrm>
            <a:off x="1763174" y="2287852"/>
            <a:ext cx="267153" cy="25390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13F729-4D66-4C0B-A58F-1C25B2BA34C2}"/>
              </a:ext>
            </a:extLst>
          </p:cNvPr>
          <p:cNvSpPr/>
          <p:nvPr/>
        </p:nvSpPr>
        <p:spPr>
          <a:xfrm>
            <a:off x="4994474" y="2699093"/>
            <a:ext cx="228600" cy="21153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28B213-084F-431D-8B35-A334D63F59FB}"/>
              </a:ext>
            </a:extLst>
          </p:cNvPr>
          <p:cNvSpPr/>
          <p:nvPr/>
        </p:nvSpPr>
        <p:spPr>
          <a:xfrm>
            <a:off x="6066601" y="2800351"/>
            <a:ext cx="267153" cy="201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960CF-F690-4714-8A94-F83E08FB3706}"/>
              </a:ext>
            </a:extLst>
          </p:cNvPr>
          <p:cNvSpPr/>
          <p:nvPr/>
        </p:nvSpPr>
        <p:spPr>
          <a:xfrm>
            <a:off x="6619339" y="2800351"/>
            <a:ext cx="267153" cy="201405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70303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Útlendingar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Munur á ánægju frekar lítill á milli landsvæða (8/40).</a:t>
            </a:r>
          </a:p>
          <a:p>
            <a:r>
              <a:rPr lang="is-IS" sz="1800" dirty="0"/>
              <a:t>V-Hún, A-Hún og N-Vestfirðir komu best út.</a:t>
            </a:r>
          </a:p>
          <a:p>
            <a:r>
              <a:rPr lang="is-IS" sz="1800" dirty="0"/>
              <a:t>Dalir, höfuðborgarsvæðið og S-Vestfirðir komu verst út.</a:t>
            </a:r>
          </a:p>
          <a:p>
            <a:r>
              <a:rPr lang="is-IS" sz="1800" dirty="0"/>
              <a:t>Unga fólkið var almennt jákvæðara í afstöðu lítið eitt en sveitin neikvæðari.</a:t>
            </a:r>
          </a:p>
          <a:p>
            <a:endParaRPr lang="is-IS" sz="2000" dirty="0">
              <a:highlight>
                <a:srgbClr val="FFFF00"/>
              </a:highlight>
            </a:endParaRPr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02829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394CBE2-D718-4864-A467-3DF0DE66B6B8}"/>
              </a:ext>
            </a:extLst>
          </p:cNvPr>
          <p:cNvGrpSpPr/>
          <p:nvPr/>
        </p:nvGrpSpPr>
        <p:grpSpPr>
          <a:xfrm>
            <a:off x="3040083" y="2072899"/>
            <a:ext cx="3740727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B563346-F408-4614-9434-D2B039985E8E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718366-8DD5-4D9A-BD2A-555ACF4F589A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8F1CF03-3A8C-48E5-B2A3-13AFF26619BE}"/>
              </a:ext>
            </a:extLst>
          </p:cNvPr>
          <p:cNvSpPr/>
          <p:nvPr/>
        </p:nvSpPr>
        <p:spPr>
          <a:xfrm>
            <a:off x="3291532" y="2781464"/>
            <a:ext cx="242625" cy="20329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DAD58-8BE0-4325-808E-326DBC2BF04D}"/>
              </a:ext>
            </a:extLst>
          </p:cNvPr>
          <p:cNvSpPr/>
          <p:nvPr/>
        </p:nvSpPr>
        <p:spPr>
          <a:xfrm>
            <a:off x="3875129" y="2798369"/>
            <a:ext cx="228600" cy="20160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CEF22-3808-4B21-9EA8-9E3A73E755B6}"/>
              </a:ext>
            </a:extLst>
          </p:cNvPr>
          <p:cNvSpPr/>
          <p:nvPr/>
        </p:nvSpPr>
        <p:spPr>
          <a:xfrm>
            <a:off x="7121781" y="2781465"/>
            <a:ext cx="228600" cy="20538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D25C9-8172-4438-B22B-12316C793950}"/>
              </a:ext>
            </a:extLst>
          </p:cNvPr>
          <p:cNvSpPr/>
          <p:nvPr/>
        </p:nvSpPr>
        <p:spPr>
          <a:xfrm>
            <a:off x="7940189" y="2781465"/>
            <a:ext cx="218455" cy="2053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4017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Vegakerfi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650" y="1700808"/>
            <a:ext cx="3319958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ánægju á milli landsvæða (38/40).</a:t>
            </a:r>
          </a:p>
          <a:p>
            <a:r>
              <a:rPr lang="is-IS" sz="1800" dirty="0"/>
              <a:t>Akureyri, Vogar og höfuðborgarsvæðið komu best út.</a:t>
            </a:r>
          </a:p>
          <a:p>
            <a:r>
              <a:rPr lang="is-IS" sz="1800" dirty="0"/>
              <a:t>S-Vestfirðir, Dalir og V-Hún komu verst út.</a:t>
            </a:r>
          </a:p>
          <a:p>
            <a:r>
              <a:rPr lang="is-IS" sz="1800" dirty="0"/>
              <a:t>Sveitin var almennt neikvæðari en aðrir hópar og töluvert undir meðaltali á einhverjum stöðum.</a:t>
            </a:r>
            <a:endParaRPr lang="en-US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85080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0CFB584-A372-4791-BD9B-5B74407662BC}"/>
              </a:ext>
            </a:extLst>
          </p:cNvPr>
          <p:cNvGrpSpPr/>
          <p:nvPr/>
        </p:nvGrpSpPr>
        <p:grpSpPr>
          <a:xfrm>
            <a:off x="3479470" y="2334156"/>
            <a:ext cx="2208812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9A00E76B-AA33-4D86-9B63-97BD26D1FE13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68A0C2-895A-467C-B2D2-CA27B12BA735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C95E1F4-4BD9-47C8-ACBA-E97E86EF39CD}"/>
              </a:ext>
            </a:extLst>
          </p:cNvPr>
          <p:cNvSpPr/>
          <p:nvPr/>
        </p:nvSpPr>
        <p:spPr>
          <a:xfrm>
            <a:off x="3216603" y="2907403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C81A2-F71D-4CEE-8880-095492AE5E1E}"/>
              </a:ext>
            </a:extLst>
          </p:cNvPr>
          <p:cNvSpPr/>
          <p:nvPr/>
        </p:nvSpPr>
        <p:spPr>
          <a:xfrm>
            <a:off x="5722548" y="2907403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B705C-A4A6-47D0-BE4F-95F837EC6DFB}"/>
              </a:ext>
            </a:extLst>
          </p:cNvPr>
          <p:cNvSpPr/>
          <p:nvPr/>
        </p:nvSpPr>
        <p:spPr>
          <a:xfrm>
            <a:off x="6011403" y="2907403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AF3CB-83D7-4A3A-94A7-201755666105}"/>
              </a:ext>
            </a:extLst>
          </p:cNvPr>
          <p:cNvSpPr/>
          <p:nvPr/>
        </p:nvSpPr>
        <p:spPr>
          <a:xfrm>
            <a:off x="7696929" y="2907403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912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/>
              <a:t>Vöruúrval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2" y="1700808"/>
            <a:ext cx="3220524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svörun á milli landsvæða (35/40).</a:t>
            </a:r>
          </a:p>
          <a:p>
            <a:r>
              <a:rPr lang="is-IS" sz="1800" dirty="0"/>
              <a:t>Höfuðborgarsvæðið, V-Hún og Akureyri komu best út.</a:t>
            </a:r>
          </a:p>
          <a:p>
            <a:r>
              <a:rPr lang="is-IS" sz="1800" dirty="0"/>
              <a:t>Vogar, Dalir og Strandir og Reykhólar komu verst út.</a:t>
            </a:r>
            <a:endParaRPr lang="en-US" sz="1800" dirty="0"/>
          </a:p>
          <a:p>
            <a:r>
              <a:rPr lang="is-IS" sz="1800" dirty="0"/>
              <a:t>Í sveitarfélögunum sem komu verst út var unga fólkið ánægðara en aðrir hópar.</a:t>
            </a:r>
            <a:endParaRPr lang="en-US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305639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C48C024-7725-449C-9B91-041697971113}"/>
              </a:ext>
            </a:extLst>
          </p:cNvPr>
          <p:cNvGrpSpPr/>
          <p:nvPr/>
        </p:nvGrpSpPr>
        <p:grpSpPr>
          <a:xfrm>
            <a:off x="3396342" y="2488536"/>
            <a:ext cx="1555668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1F1746E-F762-4E15-AD54-6AF239C31FEF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EB1398-A58F-4673-8BE2-07D061BF0B82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7921BE6-EC51-415D-A09D-9AB04646C19C}"/>
              </a:ext>
            </a:extLst>
          </p:cNvPr>
          <p:cNvSpPr/>
          <p:nvPr/>
        </p:nvSpPr>
        <p:spPr>
          <a:xfrm>
            <a:off x="2849348" y="2857868"/>
            <a:ext cx="228600" cy="190700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2BF3F6-BF62-4647-8DE7-5B8E1E323D3D}"/>
              </a:ext>
            </a:extLst>
          </p:cNvPr>
          <p:cNvSpPr/>
          <p:nvPr/>
        </p:nvSpPr>
        <p:spPr>
          <a:xfrm>
            <a:off x="4183292" y="3095625"/>
            <a:ext cx="228600" cy="16952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BEE3D-5312-438E-BCFA-05501C5ED03C}"/>
              </a:ext>
            </a:extLst>
          </p:cNvPr>
          <p:cNvSpPr/>
          <p:nvPr/>
        </p:nvSpPr>
        <p:spPr>
          <a:xfrm>
            <a:off x="2591751" y="2857867"/>
            <a:ext cx="228600" cy="19070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7CEF9-65A5-4D6B-8169-630C804A5C65}"/>
              </a:ext>
            </a:extLst>
          </p:cNvPr>
          <p:cNvSpPr/>
          <p:nvPr/>
        </p:nvSpPr>
        <p:spPr>
          <a:xfrm>
            <a:off x="7680093" y="3095625"/>
            <a:ext cx="228600" cy="1695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8821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836712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Vöruverð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is-IS" sz="1800" dirty="0"/>
              <a:t>Mikill munur á afstöðu á milli landshluta (36/40).</a:t>
            </a:r>
          </a:p>
          <a:p>
            <a:r>
              <a:rPr lang="is-IS" sz="1800" dirty="0"/>
              <a:t>Akranes og Hvalfjörður, Akureyri og Borgarfjarðarsvæði komu best út.</a:t>
            </a:r>
          </a:p>
          <a:p>
            <a:r>
              <a:rPr lang="is-IS" sz="1800" dirty="0"/>
              <a:t>Dalir, Strandir og Reykhólar og S-Vestfirðir komu verst út.</a:t>
            </a:r>
          </a:p>
          <a:p>
            <a:r>
              <a:rPr lang="is-IS" sz="1800" dirty="0"/>
              <a:t>Unga fólkið var heldur neikvæðari en aðrir hópar í afstöðu og jafnvel fólk í sveitum.</a:t>
            </a:r>
          </a:p>
          <a:p>
            <a:pPr marL="68580" indent="0">
              <a:buNone/>
            </a:pPr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828305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1310BE0-BA17-4E31-9CE9-740300DE4A76}"/>
              </a:ext>
            </a:extLst>
          </p:cNvPr>
          <p:cNvGrpSpPr/>
          <p:nvPr/>
        </p:nvGrpSpPr>
        <p:grpSpPr>
          <a:xfrm>
            <a:off x="3728852" y="2720437"/>
            <a:ext cx="1306286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24D0299-DA3D-48A5-A88B-D3543F688A89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384EAB-AA75-460A-9342-6F810AD552D9}"/>
                </a:ext>
              </a:extLst>
            </p:cNvPr>
            <p:cNvSpPr txBox="1"/>
            <p:nvPr/>
          </p:nvSpPr>
          <p:spPr>
            <a:xfrm>
              <a:off x="2286000" y="1516142"/>
              <a:ext cx="5238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sz="1600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484A96D-A01E-4A21-8F2F-C4669DEDADF4}"/>
              </a:ext>
            </a:extLst>
          </p:cNvPr>
          <p:cNvSpPr/>
          <p:nvPr/>
        </p:nvSpPr>
        <p:spPr>
          <a:xfrm>
            <a:off x="1623526" y="2720438"/>
            <a:ext cx="228600" cy="2093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04C51-FA72-4668-9257-39941C4A8FC3}"/>
              </a:ext>
            </a:extLst>
          </p:cNvPr>
          <p:cNvSpPr/>
          <p:nvPr/>
        </p:nvSpPr>
        <p:spPr>
          <a:xfrm>
            <a:off x="2165888" y="2720438"/>
            <a:ext cx="228600" cy="209396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31F97-7A99-479B-B4C7-760EEAC0B028}"/>
              </a:ext>
            </a:extLst>
          </p:cNvPr>
          <p:cNvSpPr/>
          <p:nvPr/>
        </p:nvSpPr>
        <p:spPr>
          <a:xfrm>
            <a:off x="5326337" y="2889714"/>
            <a:ext cx="228600" cy="19070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23A4B9-FDBB-4231-8609-4BB46C22F315}"/>
              </a:ext>
            </a:extLst>
          </p:cNvPr>
          <p:cNvSpPr/>
          <p:nvPr/>
        </p:nvSpPr>
        <p:spPr>
          <a:xfrm>
            <a:off x="7933599" y="2889713"/>
            <a:ext cx="228600" cy="190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8155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118-5FC1-4791-B07C-5AB6E7D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5" y="598163"/>
            <a:ext cx="9793088" cy="720079"/>
          </a:xfrm>
        </p:spPr>
        <p:txBody>
          <a:bodyPr>
            <a:normAutofit/>
          </a:bodyPr>
          <a:lstStyle/>
          <a:p>
            <a:r>
              <a:rPr lang="is-IS" dirty="0"/>
              <a:t>Öryggi (meðal 10 mikilvægustu)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E92F-5530-4EA3-A5A2-C9CF5966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74" y="1700808"/>
            <a:ext cx="3132352" cy="4720059"/>
          </a:xfrm>
        </p:spPr>
        <p:txBody>
          <a:bodyPr>
            <a:normAutofit/>
          </a:bodyPr>
          <a:lstStyle/>
          <a:p>
            <a:r>
              <a:rPr lang="en-US" sz="1800" dirty="0" err="1"/>
              <a:t>Minnstur</a:t>
            </a:r>
            <a:r>
              <a:rPr lang="en-US" sz="1800" dirty="0"/>
              <a:t> </a:t>
            </a:r>
            <a:r>
              <a:rPr lang="en-US" sz="1800" dirty="0" err="1"/>
              <a:t>munur</a:t>
            </a:r>
            <a:r>
              <a:rPr lang="en-US" sz="1800" dirty="0"/>
              <a:t> á </a:t>
            </a:r>
            <a:r>
              <a:rPr lang="en-US" sz="1800" dirty="0" err="1"/>
              <a:t>svörun</a:t>
            </a:r>
            <a:r>
              <a:rPr lang="en-US" sz="1800" dirty="0"/>
              <a:t> á milli </a:t>
            </a:r>
            <a:r>
              <a:rPr lang="en-US" sz="1800" dirty="0" err="1"/>
              <a:t>landshluta</a:t>
            </a:r>
            <a:r>
              <a:rPr lang="en-US" sz="1800" dirty="0"/>
              <a:t> (1/40).</a:t>
            </a:r>
          </a:p>
          <a:p>
            <a:r>
              <a:rPr lang="en-US" sz="1800" dirty="0" err="1"/>
              <a:t>Vestmannaeyjar</a:t>
            </a:r>
            <a:r>
              <a:rPr lang="en-US" sz="1800" dirty="0"/>
              <a:t>, </a:t>
            </a:r>
            <a:r>
              <a:rPr lang="en-US" sz="1800" dirty="0" err="1"/>
              <a:t>Vogar</a:t>
            </a:r>
            <a:r>
              <a:rPr lang="en-US" sz="1800" dirty="0"/>
              <a:t> og </a:t>
            </a:r>
            <a:r>
              <a:rPr lang="en-US" sz="1800" dirty="0" err="1"/>
              <a:t>Hérað</a:t>
            </a:r>
            <a:r>
              <a:rPr lang="en-US" sz="1800" dirty="0"/>
              <a:t> og N-</a:t>
            </a:r>
            <a:r>
              <a:rPr lang="en-US" sz="1800" dirty="0" err="1"/>
              <a:t>Múlasýsla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best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Reykjanesbær</a:t>
            </a:r>
            <a:r>
              <a:rPr lang="en-US" sz="1800" dirty="0"/>
              <a:t>, </a:t>
            </a:r>
            <a:r>
              <a:rPr lang="en-US" sz="1800" dirty="0" err="1"/>
              <a:t>Dalir</a:t>
            </a:r>
            <a:r>
              <a:rPr lang="en-US" sz="1800" dirty="0"/>
              <a:t> og </a:t>
            </a:r>
            <a:r>
              <a:rPr lang="en-US" sz="1800" dirty="0" err="1"/>
              <a:t>Borgarfjarðarsvæði</a:t>
            </a:r>
            <a:r>
              <a:rPr lang="en-US" sz="1800" dirty="0"/>
              <a:t> </a:t>
            </a:r>
            <a:r>
              <a:rPr lang="en-US" sz="1800" dirty="0" err="1"/>
              <a:t>komu</a:t>
            </a:r>
            <a:r>
              <a:rPr lang="en-US" sz="1800" dirty="0"/>
              <a:t> verst </a:t>
            </a:r>
            <a:r>
              <a:rPr lang="en-US" sz="1800" dirty="0" err="1"/>
              <a:t>út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Unga</a:t>
            </a:r>
            <a:r>
              <a:rPr lang="en-US" sz="1800" dirty="0"/>
              <a:t> </a:t>
            </a:r>
            <a:r>
              <a:rPr lang="en-US" sz="1800" dirty="0" err="1"/>
              <a:t>fólkið</a:t>
            </a:r>
            <a:r>
              <a:rPr lang="en-US" sz="1800" dirty="0"/>
              <a:t> var </a:t>
            </a:r>
            <a:r>
              <a:rPr lang="en-US" sz="1800" dirty="0" err="1"/>
              <a:t>almennt</a:t>
            </a:r>
            <a:r>
              <a:rPr lang="en-US" sz="1800" dirty="0"/>
              <a:t> </a:t>
            </a:r>
            <a:r>
              <a:rPr lang="en-US" sz="1800" dirty="0" err="1"/>
              <a:t>aðeins</a:t>
            </a:r>
            <a:r>
              <a:rPr lang="en-US" sz="1800" dirty="0"/>
              <a:t> </a:t>
            </a:r>
            <a:r>
              <a:rPr lang="en-US" sz="1800" dirty="0" err="1"/>
              <a:t>jákvæðara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aðrir</a:t>
            </a:r>
            <a:r>
              <a:rPr lang="en-US" sz="1800" dirty="0"/>
              <a:t> </a:t>
            </a:r>
            <a:r>
              <a:rPr lang="en-US" sz="1800" dirty="0" err="1"/>
              <a:t>hópar</a:t>
            </a:r>
            <a:r>
              <a:rPr lang="en-US" sz="1800" dirty="0"/>
              <a:t>.</a:t>
            </a:r>
          </a:p>
          <a:p>
            <a:endParaRPr lang="is-I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283EF-7D97-41B4-8C2B-586197CF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32509"/>
              </p:ext>
            </p:extLst>
          </p:nvPr>
        </p:nvGraphicFramePr>
        <p:xfrm>
          <a:off x="731400" y="1628800"/>
          <a:ext cx="7608674" cy="47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0C8ED18-5FA3-4812-B301-2C838A15AC21}"/>
              </a:ext>
            </a:extLst>
          </p:cNvPr>
          <p:cNvGrpSpPr/>
          <p:nvPr/>
        </p:nvGrpSpPr>
        <p:grpSpPr>
          <a:xfrm>
            <a:off x="2006929" y="1229653"/>
            <a:ext cx="5427023" cy="708563"/>
            <a:chOff x="2077610" y="1516142"/>
            <a:chExt cx="5590018" cy="70856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DFE7864-6FA4-4CD4-9C2C-818568B927E0}"/>
                </a:ext>
              </a:extLst>
            </p:cNvPr>
            <p:cNvSpPr/>
            <p:nvPr/>
          </p:nvSpPr>
          <p:spPr>
            <a:xfrm rot="16200000">
              <a:off x="4696406" y="-746516"/>
              <a:ext cx="352425" cy="5590018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D36C09-B47D-44C2-B631-6D53FBC40537}"/>
                </a:ext>
              </a:extLst>
            </p:cNvPr>
            <p:cNvSpPr txBox="1"/>
            <p:nvPr/>
          </p:nvSpPr>
          <p:spPr>
            <a:xfrm>
              <a:off x="2286001" y="1516142"/>
              <a:ext cx="5238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/>
                <a:t>Ómarktækt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899B00-9E48-480D-A2A6-72981AE2A8FD}"/>
              </a:ext>
            </a:extLst>
          </p:cNvPr>
          <p:cNvSpPr/>
          <p:nvPr/>
        </p:nvSpPr>
        <p:spPr>
          <a:xfrm>
            <a:off x="2302107" y="2010225"/>
            <a:ext cx="228600" cy="276552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4F3C4-4B4E-4508-987A-E964A6146ACE}"/>
              </a:ext>
            </a:extLst>
          </p:cNvPr>
          <p:cNvSpPr/>
          <p:nvPr/>
        </p:nvSpPr>
        <p:spPr>
          <a:xfrm>
            <a:off x="4455782" y="2150763"/>
            <a:ext cx="228600" cy="2624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4B9DB6-E08C-4817-848F-40914A12B587}"/>
              </a:ext>
            </a:extLst>
          </p:cNvPr>
          <p:cNvSpPr/>
          <p:nvPr/>
        </p:nvSpPr>
        <p:spPr>
          <a:xfrm>
            <a:off x="7433952" y="2171702"/>
            <a:ext cx="228600" cy="262499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AA8CFD-5494-47B7-853B-D419E5E08017}"/>
              </a:ext>
            </a:extLst>
          </p:cNvPr>
          <p:cNvSpPr/>
          <p:nvPr/>
        </p:nvSpPr>
        <p:spPr>
          <a:xfrm>
            <a:off x="7702434" y="2171701"/>
            <a:ext cx="228600" cy="2624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19495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56A7-9B96-4C85-A000-00793216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548680"/>
            <a:ext cx="5184576" cy="864096"/>
          </a:xfrm>
        </p:spPr>
        <p:txBody>
          <a:bodyPr>
            <a:normAutofit fontScale="90000"/>
          </a:bodyPr>
          <a:lstStyle/>
          <a:p>
            <a:r>
              <a:rPr lang="is-IS" dirty="0"/>
              <a:t>Heildarsamanburður</a:t>
            </a:r>
            <a:br>
              <a:rPr lang="is-IS" dirty="0"/>
            </a:br>
            <a:r>
              <a:rPr lang="is-IS" sz="2200" dirty="0">
                <a:solidFill>
                  <a:srgbClr val="FF0000"/>
                </a:solidFill>
              </a:rPr>
              <a:t>Einkunn 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019AC-4F9E-4C49-B72A-98908DFE9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97069"/>
              </p:ext>
            </p:extLst>
          </p:nvPr>
        </p:nvGraphicFramePr>
        <p:xfrm>
          <a:off x="6096000" y="780486"/>
          <a:ext cx="4896543" cy="5678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6">
                  <a:extLst>
                    <a:ext uri="{9D8B030D-6E8A-4147-A177-3AD203B41FA5}">
                      <a16:colId xmlns:a16="http://schemas.microsoft.com/office/drawing/2014/main" val="380993476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16658413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432594302"/>
                    </a:ext>
                  </a:extLst>
                </a:gridCol>
              </a:tblGrid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Sæti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Landsvæði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Stig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9425050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Vestmannaeyjabær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778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9549313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Akureyri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773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8201376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Eyjafjörður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671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882431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Akraneskaupstaður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8297864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Akranes og Hvalfjörður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0444006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Höfuðborgarsvæðið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3716692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Snæfellsnes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9911430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Grindavíkurbær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610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4589601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V-Húnavatnsýsla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594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2894599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Skagafjarðarsýsla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583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4410911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N-Vestfirðir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1753780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Rangárvallasýsla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2105237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Árnessýsla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6934018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Þingeyjarsýsla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511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1697280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Hérað og N-Múlasýsla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1693959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Suðurnesjabær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444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697605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Reykjanesbær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423845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Fjarðabyggð og Suðurfirðir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0302756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Skaftafellssýslur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117792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Borgarfjarðarsvæði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62027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A-Húnavatnssýsla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405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1836995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Sveitarfélagið Vogar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383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6841465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Strandir og Reykhólar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341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5904810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Dalir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262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3867388"/>
                  </a:ext>
                </a:extLst>
              </a:tr>
              <a:tr h="21838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S-Vestfirðir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262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9741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DB3DC4-D8C6-433F-8838-9812AB9BE95C}"/>
              </a:ext>
            </a:extLst>
          </p:cNvPr>
          <p:cNvSpPr txBox="1"/>
          <p:nvPr/>
        </p:nvSpPr>
        <p:spPr>
          <a:xfrm>
            <a:off x="911424" y="1628800"/>
            <a:ext cx="50405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2"/>
                </a:solidFill>
              </a:rPr>
              <a:t>Einföld raðtölueinkunn liggur til grundvallar.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2"/>
                </a:solidFill>
              </a:rPr>
              <a:t>40 stig fyrir að lenda efst og 1 fyrir að lenda neðst.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2"/>
                </a:solidFill>
              </a:rPr>
              <a:t>Ekki reynt að vigta einkunn með mikilvægi eins og gert var í könnuninni 2016/2017.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2"/>
                </a:solidFill>
              </a:rPr>
              <a:t>Vestmannaeyjar, Akureyri og Eyjafjörður lenda í þremur efstu sætunum.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2"/>
                </a:solidFill>
              </a:rPr>
              <a:t>S-Vestfirðir, Dalir og Strandir og Reykhólar lenda í neðstu þremur sætunum.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tx2"/>
                </a:solidFill>
              </a:rPr>
              <a:t>Athyglisvert hversu neðarlega Vogar lenda.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ED5B7-4AE6-4FE8-B754-B3BFD353156D}"/>
              </a:ext>
            </a:extLst>
          </p:cNvPr>
          <p:cNvSpPr/>
          <p:nvPr/>
        </p:nvSpPr>
        <p:spPr>
          <a:xfrm>
            <a:off x="6096000" y="1628800"/>
            <a:ext cx="4896543" cy="2177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94965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56A7-9B96-4C85-A000-00793216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548680"/>
            <a:ext cx="5184576" cy="864096"/>
          </a:xfrm>
        </p:spPr>
        <p:txBody>
          <a:bodyPr>
            <a:normAutofit fontScale="90000"/>
          </a:bodyPr>
          <a:lstStyle/>
          <a:p>
            <a:r>
              <a:rPr lang="is-IS" dirty="0"/>
              <a:t>Heildarsamanburður</a:t>
            </a:r>
            <a:br>
              <a:rPr lang="is-IS" dirty="0"/>
            </a:br>
            <a:r>
              <a:rPr lang="is-IS" sz="2200" dirty="0">
                <a:solidFill>
                  <a:srgbClr val="FF0000"/>
                </a:solidFill>
              </a:rPr>
              <a:t>Einkunn 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019AC-4F9E-4C49-B72A-98908DFE9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3771"/>
              </p:ext>
            </p:extLst>
          </p:nvPr>
        </p:nvGraphicFramePr>
        <p:xfrm>
          <a:off x="6096000" y="778961"/>
          <a:ext cx="4896543" cy="5650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6">
                  <a:extLst>
                    <a:ext uri="{9D8B030D-6E8A-4147-A177-3AD203B41FA5}">
                      <a16:colId xmlns:a16="http://schemas.microsoft.com/office/drawing/2014/main" val="380993476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16658413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432594302"/>
                    </a:ext>
                  </a:extLst>
                </a:gridCol>
              </a:tblGrid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Sæti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Landsvæði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Stig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9425050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Akureyri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153,42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9549313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Vestmannaeyjabær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148,61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8201376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Höfuðborgarsvæðið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148,43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882431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Akraneskaupstaður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146,71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8297864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Akranes og Hvalfjörður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146,35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0444006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Eyjafjörður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144,07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3716692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Skagafjarðarsýsla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142,80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9911430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V-Húnavatnsýsla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142,80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4589601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Grindavíkurbær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142,49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2894599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Snæfellsnes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142,15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4410911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N-Vestfirðir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140,71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1753780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Árnessýsla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140,63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2105237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Þingeyjarsýsla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139,41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6934018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Rangárvallasýsla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139,17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1697280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Hérað og N-Múlasýsla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138,63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1693959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Borgarfjarðarsvæði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137,62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697605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Reykjanesbær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136,34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423845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Fjarðabyggð og Suðurfirðir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135,96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0302756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Skaftafellssýslur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135,39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117792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A-Húnavatnssýsla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134,25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62027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Suðurnesjabær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133,98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1836995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Sveitarfélagið Vogar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131,08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6841465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Strandir og Reykhólar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130,85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5904810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Dalir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125,46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3867388"/>
                  </a:ext>
                </a:extLst>
              </a:tr>
              <a:tr h="21733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Segoe UI" panose="020B0502040204020203" pitchFamily="34" charset="0"/>
                        </a:rPr>
                        <a:t>S-Vestfirðir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124,01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03352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DB3DC4-D8C6-433F-8838-9812AB9BE95C}"/>
              </a:ext>
            </a:extLst>
          </p:cNvPr>
          <p:cNvSpPr txBox="1"/>
          <p:nvPr/>
        </p:nvSpPr>
        <p:spPr>
          <a:xfrm>
            <a:off x="911424" y="1628800"/>
            <a:ext cx="504055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Einkunn sem tekur tillit til munarins á milli landsvæða.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Færri stig þegar munur á búsetuskilyrðum var lítill og fleiri þegar munurinn var mikill.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Tekið tilliti til þess hversu góð eða slæm staðan var.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Ekki reynt að vigta einkunn með mikilvægi eins og gert var í könnuninni 2016/2017.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Akureyri, Vestmannaeyjar og höfuðborgarsvæðið lenda í þremur efstu sætunum.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S-Vestfirðir, Dalir og Strandir og Reykhólar lenda aftur í þremur neðstu sætunum.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700" dirty="0">
                <a:solidFill>
                  <a:schemeClr val="tx2"/>
                </a:solidFill>
              </a:rPr>
              <a:t>Aftur er athyglisvert hversu neðarlega Vogar lenda.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9CE20-7CD2-4772-A963-D797990AA173}"/>
              </a:ext>
            </a:extLst>
          </p:cNvPr>
          <p:cNvSpPr/>
          <p:nvPr/>
        </p:nvSpPr>
        <p:spPr>
          <a:xfrm>
            <a:off x="6096000" y="1628800"/>
            <a:ext cx="4896543" cy="2177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5947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68BB54-693C-4964-8376-66212D2F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34" y="2066925"/>
            <a:ext cx="7950820" cy="1362075"/>
          </a:xfrm>
        </p:spPr>
        <p:txBody>
          <a:bodyPr/>
          <a:lstStyle/>
          <a:p>
            <a:pPr algn="ctr"/>
            <a:r>
              <a:rPr lang="is-IS" dirty="0"/>
              <a:t>Ýmislegt annað</a:t>
            </a:r>
          </a:p>
        </p:txBody>
      </p:sp>
    </p:spTree>
    <p:extLst>
      <p:ext uri="{BB962C8B-B14F-4D97-AF65-F5344CB8AC3E}">
        <p14:creationId xmlns:p14="http://schemas.microsoft.com/office/powerpoint/2010/main" val="13111682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1356-9657-4A14-B88A-816EFAC2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26" y="810705"/>
            <a:ext cx="9447319" cy="782425"/>
          </a:xfrm>
        </p:spPr>
        <p:txBody>
          <a:bodyPr>
            <a:normAutofit/>
          </a:bodyPr>
          <a:lstStyle/>
          <a:p>
            <a:r>
              <a:rPr lang="is-IS" dirty="0"/>
              <a:t>Helstu niðurstöður í allri könnuninni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03BE5-F2D9-439E-BD7B-2A27EA421D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93129"/>
            <a:ext cx="5111496" cy="47982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s-IS" sz="1600" dirty="0"/>
              <a:t>Búsetuskilyrði.</a:t>
            </a:r>
          </a:p>
          <a:p>
            <a:pPr lvl="1"/>
            <a:r>
              <a:rPr lang="is-IS" sz="1400" dirty="0"/>
              <a:t>Vestmanneyjabær kom best út úr þessari könnun, Akureyri var í öðru sæti og Eyjafjörður í því þriðja (bls. 112).</a:t>
            </a:r>
          </a:p>
          <a:p>
            <a:pPr lvl="1">
              <a:lnSpc>
                <a:spcPct val="120000"/>
              </a:lnSpc>
            </a:pPr>
            <a:r>
              <a:rPr lang="is-IS" sz="1400" dirty="0"/>
              <a:t>S-Vestfirðir, Dalir, Strandir og Reykhólar komu verst út úr könnuninni (bls. 112).</a:t>
            </a:r>
          </a:p>
          <a:p>
            <a:pPr lvl="1">
              <a:lnSpc>
                <a:spcPct val="120000"/>
              </a:lnSpc>
            </a:pPr>
            <a:r>
              <a:rPr lang="is-IS" sz="1400" dirty="0"/>
              <a:t>Af þeim svæðum sem voru með síðast hækkaði Vestmannaeyjabær mest á milli kannana, þá Rangárvallasýsla og Skaftafellssýslur (bls. 112).</a:t>
            </a:r>
          </a:p>
          <a:p>
            <a:pPr lvl="1">
              <a:lnSpc>
                <a:spcPct val="120000"/>
              </a:lnSpc>
            </a:pPr>
            <a:r>
              <a:rPr lang="is-IS" sz="1400" dirty="0"/>
              <a:t>Mest lækkuðu Strandir og Reykhólar, N-Vestfirðir og Reykjanesbær (bls. 112).</a:t>
            </a:r>
          </a:p>
          <a:p>
            <a:pPr lvl="1">
              <a:lnSpc>
                <a:spcPct val="120000"/>
              </a:lnSpc>
            </a:pPr>
            <a:r>
              <a:rPr lang="is-IS" sz="1400" dirty="0"/>
              <a:t>Athygli vekur að meiri breidd var í heildareinkunn 2020 en 2016-2017 þar sem hæsta einkunn var 7,4 árið 2020 á skalanum 0-10 en 3,8 sú lægsta. Í fyrri könnun var 6,4 hæst og 3,6 lægst. Að þessu leyti er því meiri munur á milli búsetuskilyrða eftir landshlutum (bls. 112).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B5247A-ABAB-4F8B-AAAD-835F1804A9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8351" y="1707332"/>
            <a:ext cx="5505450" cy="47982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is-IS" sz="2500" dirty="0"/>
              <a:t>Hamingja.</a:t>
            </a:r>
          </a:p>
          <a:p>
            <a:pPr lvl="1">
              <a:lnSpc>
                <a:spcPct val="130000"/>
              </a:lnSpc>
            </a:pPr>
            <a:r>
              <a:rPr lang="is-IS" sz="2500" dirty="0"/>
              <a:t>Íbúar Vestmannaeyjabæjar og Snæfellsness voru hamingjusamastir í könnuninni og þeir einu sem voru marktækt hamingjusamari en aðrir þátttakendur (bls. 23).</a:t>
            </a:r>
          </a:p>
          <a:p>
            <a:pPr lvl="1">
              <a:lnSpc>
                <a:spcPct val="130000"/>
              </a:lnSpc>
            </a:pPr>
            <a:r>
              <a:rPr lang="is-IS" sz="2500" dirty="0"/>
              <a:t>Íbúar Reykjanesbæjar og höfuðborgarsvæðisins voru óhamingjusamastir í könnuninni og þeir einu sem voru marktækt óhamingjusamari en aðrir þátttakendur (bls. 23).</a:t>
            </a:r>
          </a:p>
          <a:p>
            <a:pPr lvl="1">
              <a:lnSpc>
                <a:spcPct val="130000"/>
              </a:lnSpc>
            </a:pPr>
            <a:r>
              <a:rPr lang="is-IS" sz="2500" dirty="0"/>
              <a:t>Ekki var mikill munur á svörun á milli landshluta (bls. 23).</a:t>
            </a:r>
          </a:p>
          <a:p>
            <a:pPr>
              <a:lnSpc>
                <a:spcPct val="130000"/>
              </a:lnSpc>
            </a:pPr>
            <a:r>
              <a:rPr lang="is-IS" sz="2500" dirty="0"/>
              <a:t>Viðhorf til sveitarfélagsins.</a:t>
            </a:r>
          </a:p>
          <a:p>
            <a:pPr lvl="1">
              <a:lnSpc>
                <a:spcPct val="130000"/>
              </a:lnSpc>
            </a:pPr>
            <a:r>
              <a:rPr lang="is-IS" sz="2500" dirty="0"/>
              <a:t>Íbúar Grindavíkurbæjar voru ánægðastir með sveitarfélagið sitt, því næst íbúar Vestmannaeyja og síðan Suðurnesjabæjar (bls. 24).</a:t>
            </a:r>
          </a:p>
          <a:p>
            <a:pPr lvl="1">
              <a:lnSpc>
                <a:spcPct val="130000"/>
              </a:lnSpc>
            </a:pPr>
            <a:r>
              <a:rPr lang="is-IS" sz="2500" dirty="0"/>
              <a:t>Íbúar Dalanna voru óánægðastir með sveitarfélagið sitt, því næst íbúar Fjarðarbyggðar og Suðurfjarða og síðan Borgarfjarðarsvæðis (bls. 24).</a:t>
            </a:r>
          </a:p>
          <a:p>
            <a:pPr lvl="1">
              <a:lnSpc>
                <a:spcPct val="130000"/>
              </a:lnSpc>
            </a:pPr>
            <a:r>
              <a:rPr lang="is-IS" sz="2500" dirty="0"/>
              <a:t>Að þessu leyti var munurinn lítill og ekki marktækur á milli landsvæða nema í tilfelli Dalanna (bls. 24).</a:t>
            </a:r>
          </a:p>
          <a:p>
            <a:pPr lvl="1"/>
            <a:endParaRPr lang="is-IS" sz="2000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610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00" y="692696"/>
            <a:ext cx="10585176" cy="648072"/>
          </a:xfrm>
        </p:spPr>
        <p:txBody>
          <a:bodyPr>
            <a:noAutofit/>
          </a:bodyPr>
          <a:lstStyle/>
          <a:p>
            <a:r>
              <a:rPr lang="is-IS" sz="3200" dirty="0"/>
              <a:t>Staða og mikilvægi búsetuskilyrða á landinu öllu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570" y="1578734"/>
            <a:ext cx="3925030" cy="4874602"/>
          </a:xfrm>
        </p:spPr>
        <p:txBody>
          <a:bodyPr>
            <a:normAutofit fontScale="85000" lnSpcReduction="20000"/>
          </a:bodyPr>
          <a:lstStyle/>
          <a:p>
            <a:r>
              <a:rPr lang="is-IS" dirty="0"/>
              <a:t>Almennt komu náttúra og </a:t>
            </a:r>
            <a:r>
              <a:rPr lang="is-IS" dirty="0" err="1"/>
              <a:t>friðsæld</a:t>
            </a:r>
            <a:r>
              <a:rPr lang="is-IS" dirty="0"/>
              <a:t> best út þegar horft var til stöðu og </a:t>
            </a:r>
            <a:r>
              <a:rPr lang="is-IS" dirty="0" err="1"/>
              <a:t>mikilvægis</a:t>
            </a:r>
            <a:r>
              <a:rPr lang="is-IS" dirty="0"/>
              <a:t>.</a:t>
            </a:r>
          </a:p>
          <a:p>
            <a:r>
              <a:rPr lang="is-IS" dirty="0"/>
              <a:t>Þar á eftir komu öryggi, loftgæði og mannlíf.</a:t>
            </a:r>
          </a:p>
          <a:p>
            <a:r>
              <a:rPr lang="is-IS" dirty="0"/>
              <a:t>Heilsugæsla og atvinnuöryggi eru þættir sem almennt er mest aðkallandi að bæta.</a:t>
            </a:r>
          </a:p>
          <a:p>
            <a:r>
              <a:rPr lang="is-IS" dirty="0"/>
              <a:t>Þar á eftir komu vegakerfið, laun, framfærsla, atvinnuúrval, skipulagsmál og vöruúrval.</a:t>
            </a:r>
          </a:p>
          <a:p>
            <a:r>
              <a:rPr lang="is-IS" dirty="0"/>
              <a:t>Almennt komu leiguíbúðir verst út þegar horft er á stöðu eingöngu því þær þóttu jafnframt síst mikilvægasti þátturinn. </a:t>
            </a:r>
          </a:p>
          <a:p>
            <a:endParaRPr lang="is-I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C971BE-2B74-467C-9995-AE279FEBCF22}"/>
              </a:ext>
            </a:extLst>
          </p:cNvPr>
          <p:cNvGraphicFramePr/>
          <p:nvPr/>
        </p:nvGraphicFramePr>
        <p:xfrm>
          <a:off x="732000" y="1538218"/>
          <a:ext cx="6839570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5DA4A9E-9D75-46F1-8FF4-D2F011AF36B7}"/>
              </a:ext>
            </a:extLst>
          </p:cNvPr>
          <p:cNvSpPr/>
          <p:nvPr/>
        </p:nvSpPr>
        <p:spPr>
          <a:xfrm rot="20818091">
            <a:off x="4258304" y="3814129"/>
            <a:ext cx="2541317" cy="1235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0455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1356-9657-4A14-B88A-816EFAC2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7011"/>
            <a:ext cx="10742815" cy="678730"/>
          </a:xfrm>
        </p:spPr>
        <p:txBody>
          <a:bodyPr>
            <a:noAutofit/>
          </a:bodyPr>
          <a:lstStyle/>
          <a:p>
            <a:r>
              <a:rPr lang="is-IS" sz="2800" dirty="0"/>
              <a:t>Athyglisverðir punktar í niðurstöðunum allrar könnunarinnar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03BE5-F2D9-439E-BD7B-2A27EA421D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93129"/>
            <a:ext cx="5187696" cy="4798243"/>
          </a:xfrm>
        </p:spPr>
        <p:txBody>
          <a:bodyPr>
            <a:normAutofit lnSpcReduction="10000"/>
          </a:bodyPr>
          <a:lstStyle/>
          <a:p>
            <a:pPr marL="342900" lvl="1">
              <a:lnSpc>
                <a:spcPct val="120000"/>
              </a:lnSpc>
            </a:pPr>
            <a:r>
              <a:rPr lang="is-IS" sz="1400" dirty="0"/>
              <a:t>Þegar horft var til heildareinkunnar var höfuðborgarsvæðið í 9-10 sæti af 24 ásamt Grindarvíkurbæ (bls. 112).</a:t>
            </a:r>
          </a:p>
          <a:p>
            <a:pPr marL="342900" lvl="1">
              <a:lnSpc>
                <a:spcPct val="120000"/>
              </a:lnSpc>
            </a:pPr>
            <a:r>
              <a:rPr lang="is-IS" sz="1400" dirty="0"/>
              <a:t>Akureyri var hins vegar í næstefsta sæti og Eyjafjörður utan Akureyrar í því þriðja (bls. 112). </a:t>
            </a:r>
          </a:p>
          <a:p>
            <a:pPr marL="342900" lvl="1">
              <a:lnSpc>
                <a:spcPct val="120000"/>
              </a:lnSpc>
            </a:pPr>
            <a:r>
              <a:rPr lang="is-IS" sz="1400" dirty="0"/>
              <a:t>Skagafjörður sem var í fyrsta sæti 2016-2017 vermir fjórða sætið þrátt fyrir að hafa staðið í stað í stigum (bls. 112).</a:t>
            </a:r>
          </a:p>
          <a:p>
            <a:pPr marL="342900" lvl="1">
              <a:lnSpc>
                <a:spcPct val="120000"/>
              </a:lnSpc>
            </a:pPr>
            <a:r>
              <a:rPr lang="is-IS" sz="1400" dirty="0"/>
              <a:t>Ef haldið er áfram með samanburð á milli kannana þá hækkaði Vestmannaeyjabær mest á milli kannana af þeim svæðum sem voru með síðast, því næst Rangárvallasýsla og Skaftafellssýslur. Öll þessi svæði eru á Suðurlandi. Árnessýsla bætti sig líka á milli kannana. Ferðaþjónusta er stór atvinnugrein á Suðurlandi en þó einna síst í Vestmanneyjabæ (bls. 112).</a:t>
            </a:r>
          </a:p>
          <a:p>
            <a:pPr marL="342900" lvl="1">
              <a:lnSpc>
                <a:spcPct val="120000"/>
              </a:lnSpc>
            </a:pPr>
            <a:r>
              <a:rPr lang="is-IS" sz="1400" dirty="0"/>
              <a:t>Suðurnes, þar sem ferðaþjónusta er líka stór, koma verr út. Eina mestu lækkun á milli kannana var að finna hjá Reykjanesbæ. Þá lækkuðu Vogar lítið eitt á milli kannana. Hins vegar hækkaði nýsameinað sveitarfélag, Suðurnesjabær á milli kannana sem og Grindavíkurbær (bls. 112).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B5247A-ABAB-4F8B-AAAD-835F1804A9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19775" y="1593128"/>
            <a:ext cx="5561458" cy="5005631"/>
          </a:xfrm>
        </p:spPr>
        <p:txBody>
          <a:bodyPr>
            <a:noAutofit/>
          </a:bodyPr>
          <a:lstStyle/>
          <a:p>
            <a:pPr marL="342900" lvl="1"/>
            <a:r>
              <a:rPr lang="is-IS" sz="1400" dirty="0"/>
              <a:t>Frekari samanburður á milli 2020 og 2016-2017 bendir til að fækkun ferðamanna vegna </a:t>
            </a:r>
            <a:r>
              <a:rPr lang="is-IS" sz="1400" dirty="0" err="1"/>
              <a:t>Covid</a:t>
            </a:r>
            <a:r>
              <a:rPr lang="is-IS" sz="1400" dirty="0"/>
              <a:t> hafi haft áhrif á búsetuskilyrði, sum til bóta og önnur til hins verra. Þetta er sérstaklega áberandi á svæðum þar sem ferðaþjónusta er stór eins og í Skaftafellssýslum (bls. 94). Aðstæður á fasteignamarkaði og í umferðinni eru dæmi um þetta og hafa batnað á milli kannana á meðan þættir sem tengjast vinnumarkaði og úrvali á þjónustu og vöru hafa versnað. Einnig sést að mikilvægi á þjónustu við fólk í fjárhagsvanda hefur aukist á milli kannana (t.d. bls. 90, 92, 94, 96).</a:t>
            </a:r>
          </a:p>
          <a:p>
            <a:pPr marL="342900" lvl="1"/>
            <a:r>
              <a:rPr lang="is-IS" sz="1400" dirty="0"/>
              <a:t>Gögnin benda til þess að verkefnið Ísland ljóstengt hafi skilað íbúunum miklu þar sem nettengingar eru sá þáttur sem batnar víða langmest á milli kannana (t.d. bls. 72, 77, 79 og 96).</a:t>
            </a:r>
          </a:p>
          <a:p>
            <a:pPr marL="342900" lvl="1"/>
            <a:r>
              <a:rPr lang="is-IS" sz="1400" dirty="0"/>
              <a:t>Útlendingar tóku meira þátt núna en í síðustu könnun. Á því sést að mikilvægi þjónustu við útlendinga hefur aukist á milli kannana (t.d. bls. 77 og 79). Ef horft er til breytinga á afstöðu þeirra eingöngu kom í ljós að þeir telja atvinnuöryggi sitt hafa versnað milli kannana sem og möguleikarnir til framfærslu ásamt fleiri atriðum (bls. 18).</a:t>
            </a:r>
          </a:p>
          <a:p>
            <a:pPr lvl="1"/>
            <a:endParaRPr lang="is-IS" sz="1400" dirty="0"/>
          </a:p>
          <a:p>
            <a:pPr lvl="1"/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156949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32B387-49C1-4F36-8421-C990F54FE9D3}"/>
              </a:ext>
            </a:extLst>
          </p:cNvPr>
          <p:cNvGraphicFramePr>
            <a:graphicFrameLocks noGrp="1"/>
          </p:cNvGraphicFramePr>
          <p:nvPr/>
        </p:nvGraphicFramePr>
        <p:xfrm>
          <a:off x="760895" y="1132452"/>
          <a:ext cx="10382176" cy="4862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360">
                  <a:extLst>
                    <a:ext uri="{9D8B030D-6E8A-4147-A177-3AD203B41FA5}">
                      <a16:colId xmlns:a16="http://schemas.microsoft.com/office/drawing/2014/main" val="2122673636"/>
                    </a:ext>
                  </a:extLst>
                </a:gridCol>
                <a:gridCol w="2244316">
                  <a:extLst>
                    <a:ext uri="{9D8B030D-6E8A-4147-A177-3AD203B41FA5}">
                      <a16:colId xmlns:a16="http://schemas.microsoft.com/office/drawing/2014/main" val="3507641649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34059474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071448555"/>
                    </a:ext>
                  </a:extLst>
                </a:gridCol>
                <a:gridCol w="1616656">
                  <a:extLst>
                    <a:ext uri="{9D8B030D-6E8A-4147-A177-3AD203B41FA5}">
                      <a16:colId xmlns:a16="http://schemas.microsoft.com/office/drawing/2014/main" val="935255498"/>
                    </a:ext>
                  </a:extLst>
                </a:gridCol>
                <a:gridCol w="1360008">
                  <a:extLst>
                    <a:ext uri="{9D8B030D-6E8A-4147-A177-3AD203B41FA5}">
                      <a16:colId xmlns:a16="http://schemas.microsoft.com/office/drawing/2014/main" val="503125695"/>
                    </a:ext>
                  </a:extLst>
                </a:gridCol>
                <a:gridCol w="1309586">
                  <a:extLst>
                    <a:ext uri="{9D8B030D-6E8A-4147-A177-3AD203B41FA5}">
                      <a16:colId xmlns:a16="http://schemas.microsoft.com/office/drawing/2014/main" val="97308613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LH*</a:t>
                      </a:r>
                      <a:endParaRPr lang="is-IS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Landsvæði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Íbúar, fjöldi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Íbúar 18 ára og eldri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Fjöldi svara ´16‘17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Fjöldi svara 2020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Núna / síðast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ctr"/>
                </a:tc>
                <a:extLst>
                  <a:ext uri="{0D108BD9-81ED-4DB2-BD59-A6C34878D82A}">
                    <a16:rowId xmlns:a16="http://schemas.microsoft.com/office/drawing/2014/main" val="630990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HB</a:t>
                      </a:r>
                      <a:endParaRPr lang="is-IS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Höfuðborgarsvæðið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233.034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181.354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 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1.435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 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019191538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SN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Reykjanesbær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19.421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15.050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223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409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183%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156445174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SN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Grindavíkurbær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3.512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2.595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221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264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119%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952329762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SN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Suðurnesjabær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3.588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2.705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392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360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92%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4256923608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SN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Sveitarfélagið Vogar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1.308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1.026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170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156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92%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870084950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Akranes og Hvalfjörður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8.159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6.145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359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559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156%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1366110548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Borgarfjarðar-svæðið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3.917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3.070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385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474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123%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199676125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Snæfellsnes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3.947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3.063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297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484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163%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190229969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Dalir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639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506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156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118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76%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1044014676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VF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Norðanverðir Vestfirðir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4.972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3.886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629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599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95%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4142542333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VF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Sunnanverðir Vestfirðir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1.272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991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233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232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100%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710544170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VF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Strandir og Reykhólar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871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693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219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148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68%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2402140188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NV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V-Húnavatnssýsla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1.211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951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286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250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87%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018926176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NV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A-Húnavatnssýsla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1.872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1.439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302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223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74%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4141163308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NV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Skagafjarðarsýsla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4.239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3.313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327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336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103%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504190493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Akureyri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19.025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14.417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 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762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 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1369309829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Eyjafjörður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6.462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5.081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 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478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 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201609230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Þingeyjarsýslur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5.113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4.168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 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433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 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720444187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AL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Fjarðabyggð og Suðurfirðir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5.072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3.842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 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399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 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293244366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AL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Hérað og N-Múlasýsla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5.667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4.376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 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515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 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293537738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Árnessýsla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18.804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14.401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532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557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105%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1681940736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Rangárvallasýsla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3.894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3.109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415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366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88%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3577783194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Vestmannaeyjar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4.355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3.461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435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363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83%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2800856224"/>
                  </a:ext>
                </a:extLst>
              </a:tr>
              <a:tr h="1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SL</a:t>
                      </a:r>
                      <a:endParaRPr lang="is-IS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Skaftafellssýslur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3.780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3.128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368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333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>
                          <a:effectLst/>
                        </a:rPr>
                        <a:t>90%</a:t>
                      </a:r>
                      <a:endParaRPr lang="is-IS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 anchor="b"/>
                </a:tc>
                <a:extLst>
                  <a:ext uri="{0D108BD9-81ED-4DB2-BD59-A6C34878D82A}">
                    <a16:rowId xmlns:a16="http://schemas.microsoft.com/office/drawing/2014/main" val="1013834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 </a:t>
                      </a:r>
                      <a:endParaRPr lang="is-IS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Samtals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364.134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282.770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5.949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10.253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172%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extLst>
                  <a:ext uri="{0D108BD9-81ED-4DB2-BD59-A6C34878D82A}">
                    <a16:rowId xmlns:a16="http://schemas.microsoft.com/office/drawing/2014/main" val="128092952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050" dirty="0">
                          <a:effectLst/>
                        </a:rPr>
                        <a:t>*Skýring: LH (landshluti) er Höfuðborgarsvæðið (HB) Suðurnes (SN), Vesturland (VL), Vestfirðir (VF), Norðurland vestra (NV), Norðurland eystra (NE), Austurland (AL) og Suðurland (SL)</a:t>
                      </a:r>
                      <a:endParaRPr lang="is-IS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76" marR="40476" marT="0" marB="0"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9527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7067CC-9A61-45EF-8936-8D1A30ED77C5}"/>
              </a:ext>
            </a:extLst>
          </p:cNvPr>
          <p:cNvSpPr txBox="1"/>
          <p:nvPr/>
        </p:nvSpPr>
        <p:spPr>
          <a:xfrm>
            <a:off x="695399" y="58003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Tafla 1: Yfirlit þýðis og fjölda svara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6598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1D570-D253-43B5-82E9-A574A50E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44" y="700738"/>
            <a:ext cx="9366325" cy="784046"/>
          </a:xfrm>
        </p:spPr>
        <p:txBody>
          <a:bodyPr/>
          <a:lstStyle/>
          <a:p>
            <a:r>
              <a:rPr lang="is-IS" dirty="0"/>
              <a:t>Þátttaka eftir landshlutum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93800-9030-4A24-8667-B8D5FC396942}"/>
              </a:ext>
            </a:extLst>
          </p:cNvPr>
          <p:cNvSpPr txBox="1"/>
          <p:nvPr/>
        </p:nvSpPr>
        <p:spPr>
          <a:xfrm>
            <a:off x="9391651" y="4010641"/>
            <a:ext cx="210495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s-IS" dirty="0"/>
              <a:t>18-25 ára eru 225 talsins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F5D8A-1AF8-4FD0-BC27-3F163727984A}"/>
              </a:ext>
            </a:extLst>
          </p:cNvPr>
          <p:cNvSpPr txBox="1"/>
          <p:nvPr/>
        </p:nvSpPr>
        <p:spPr>
          <a:xfrm>
            <a:off x="9391651" y="1783212"/>
            <a:ext cx="210495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s-IS" dirty="0"/>
              <a:t>Útlendingar</a:t>
            </a:r>
          </a:p>
          <a:p>
            <a:r>
              <a:rPr lang="is-IS" dirty="0"/>
              <a:t>1.222, þar af 801 pólskumælandi. Virk svör útlendinga um 800 (misjafnt eftir spurningum)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41C887-AB0A-4C15-A525-9FA5D3BAB6D6}"/>
              </a:ext>
            </a:extLst>
          </p:cNvPr>
          <p:cNvGraphicFramePr>
            <a:graphicFrameLocks noGrp="1"/>
          </p:cNvGraphicFramePr>
          <p:nvPr/>
        </p:nvGraphicFramePr>
        <p:xfrm>
          <a:off x="1488688" y="1766107"/>
          <a:ext cx="7704040" cy="3770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446">
                  <a:extLst>
                    <a:ext uri="{9D8B030D-6E8A-4147-A177-3AD203B41FA5}">
                      <a16:colId xmlns:a16="http://schemas.microsoft.com/office/drawing/2014/main" val="1336782824"/>
                    </a:ext>
                  </a:extLst>
                </a:gridCol>
                <a:gridCol w="2097393">
                  <a:extLst>
                    <a:ext uri="{9D8B030D-6E8A-4147-A177-3AD203B41FA5}">
                      <a16:colId xmlns:a16="http://schemas.microsoft.com/office/drawing/2014/main" val="202105366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138356800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116032485"/>
                    </a:ext>
                  </a:extLst>
                </a:gridCol>
                <a:gridCol w="774515">
                  <a:extLst>
                    <a:ext uri="{9D8B030D-6E8A-4147-A177-3AD203B41FA5}">
                      <a16:colId xmlns:a16="http://schemas.microsoft.com/office/drawing/2014/main" val="377687431"/>
                    </a:ext>
                  </a:extLst>
                </a:gridCol>
                <a:gridCol w="1160364">
                  <a:extLst>
                    <a:ext uri="{9D8B030D-6E8A-4147-A177-3AD203B41FA5}">
                      <a16:colId xmlns:a16="http://schemas.microsoft.com/office/drawing/2014/main" val="2952404538"/>
                    </a:ext>
                  </a:extLst>
                </a:gridCol>
                <a:gridCol w="940683">
                  <a:extLst>
                    <a:ext uri="{9D8B030D-6E8A-4147-A177-3AD203B41FA5}">
                      <a16:colId xmlns:a16="http://schemas.microsoft.com/office/drawing/2014/main" val="3940198689"/>
                    </a:ext>
                  </a:extLst>
                </a:gridCol>
              </a:tblGrid>
              <a:tr h="988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LH*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Landshluti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Íbúar, fjöldi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Íbúar 18 ára og eldri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Fjöldi svara ´16‘17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Fjöldi svara 2020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Núna / síðast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2690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AL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Austurland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10.739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8.218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914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4975576"/>
                  </a:ext>
                </a:extLst>
              </a:tr>
              <a:tr h="274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HB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Höfuðborgarsvæðið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233.034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181.354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1.435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86724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NE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Norðurland eystra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30.600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23.666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1.673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6030035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NV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Norðurland vestra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7.322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5.703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915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809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88%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235313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SL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Suðurland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30.833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24.099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1.750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1.619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93%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267610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SN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Suðurnes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27.829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21.376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1.101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1.189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108%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333903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VF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Vestfirðir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7.115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5.570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1.081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979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91%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766957"/>
                  </a:ext>
                </a:extLst>
              </a:tr>
              <a:tr h="302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VL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Vesturland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16.662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12.784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1.197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1.635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137%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2340"/>
                  </a:ext>
                </a:extLst>
              </a:tr>
              <a:tr h="388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 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Samtals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364.134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282.770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5.949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10.253</a:t>
                      </a:r>
                      <a:endParaRPr lang="is-I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172%</a:t>
                      </a:r>
                      <a:endParaRPr lang="is-I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879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9941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37" y="1884557"/>
            <a:ext cx="9143388" cy="4059044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Niðurstöður íbúakönnunarinnar geta nýst í stefnumótunarvinnu sveitarfélaga, samtaka sveitarfélaga og annarra opinberra fyrirtækja og stofnana (og jafnvel einkafyrirtækja) sem sinna þörfum almennings með beinum hætti og/eða sýna samfélagslega ábyrgð.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Þar er m.a. að finna: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Forgangslista 40 mismunandi búsetuskilyrða 3-4 landsvæða í hverjum landshluta.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Innbyrðis samanburð á stöðu búsetuskilyrða viðkomandi landshluta.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Heildarsamantekt allra landshlutanna býður sunnlenskum landshlutum upp á samanburð við þá.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Samanburðurinn dregur fram þau atriði sem eru aðkallandi úrlausnarverkefni viðkomandi landshluta og dregur einnig fram þá þætti sem eru í góðu lagi.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Hugmyndin er að endurtaka könnunina á 2-3 ára fresti og ná þannig að fylgjast með þróun mikilvægra þátta sem skipta íbúana máli.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2600" dirty="0"/>
              <a:t>Aðalmarkmiðið er að vita betur hvaða aðgerðir eru líklegastar til árangurs til að gera samfélög landshlutans vænlegri til búsetu.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s-IS" sz="2600" dirty="0"/>
          </a:p>
          <a:p>
            <a:pPr marL="850392" lvl="1" indent="-457200">
              <a:buFont typeface="+mj-lt"/>
              <a:buAutoNum type="arabicPeriod"/>
            </a:pPr>
            <a:endParaRPr lang="is-IS" dirty="0"/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6700" y="615069"/>
            <a:ext cx="9366325" cy="1143000"/>
          </a:xfrm>
        </p:spPr>
        <p:txBody>
          <a:bodyPr/>
          <a:lstStyle/>
          <a:p>
            <a:r>
              <a:rPr lang="is-IS" dirty="0"/>
              <a:t>Hagnýtt gildi</a:t>
            </a:r>
          </a:p>
        </p:txBody>
      </p:sp>
    </p:spTree>
    <p:extLst>
      <p:ext uri="{BB962C8B-B14F-4D97-AF65-F5344CB8AC3E}">
        <p14:creationId xmlns:p14="http://schemas.microsoft.com/office/powerpoint/2010/main" val="15792520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0BB6-2661-46D7-8D83-39D95547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3" y="804640"/>
            <a:ext cx="9366325" cy="1143000"/>
          </a:xfrm>
        </p:spPr>
        <p:txBody>
          <a:bodyPr/>
          <a:lstStyle/>
          <a:p>
            <a:r>
              <a:rPr lang="is-IS" dirty="0"/>
              <a:t>Annmarkar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5A0F-D79D-4AF9-A04F-8C863AA6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2066477"/>
            <a:ext cx="9036423" cy="3810448"/>
          </a:xfrm>
        </p:spPr>
        <p:txBody>
          <a:bodyPr>
            <a:normAutofit lnSpcReduction="10000"/>
          </a:bodyPr>
          <a:lstStyle/>
          <a:p>
            <a:pPr indent="-342900"/>
            <a:r>
              <a:rPr lang="is-IS" sz="2000" dirty="0"/>
              <a:t>Styrkleikar:</a:t>
            </a:r>
          </a:p>
          <a:p>
            <a:pPr lvl="1" indent="-342900"/>
            <a:r>
              <a:rPr lang="is-IS" sz="1900" dirty="0"/>
              <a:t>Könnun verið þróuð í allnokkurn tíma á Vesturlandi.</a:t>
            </a:r>
          </a:p>
          <a:p>
            <a:pPr lvl="1" indent="-342900">
              <a:spcAft>
                <a:spcPts val="600"/>
              </a:spcAft>
            </a:pPr>
            <a:r>
              <a:rPr lang="is-IS" sz="1900" dirty="0"/>
              <a:t>Uppbygging könnunarinnar byggir á niðurstöðum rannsókna í byggðamálum og tengdra greina.</a:t>
            </a:r>
          </a:p>
          <a:p>
            <a:pPr indent="-342900"/>
            <a:r>
              <a:rPr lang="is-IS" sz="2000" dirty="0"/>
              <a:t>Annmarkar verkefnis:</a:t>
            </a:r>
          </a:p>
          <a:p>
            <a:pPr lvl="1" indent="-342900"/>
            <a:r>
              <a:rPr lang="is-IS" sz="1900" dirty="0"/>
              <a:t>Þátttaka yngstu og elstu aldurshópanna mætti vera meiri.</a:t>
            </a:r>
          </a:p>
          <a:p>
            <a:pPr lvl="1" indent="-342900"/>
            <a:r>
              <a:rPr lang="is-IS" sz="1900" dirty="0"/>
              <a:t>Konur eru lítið eitt fleiri en karlar meðal þátttakenda.</a:t>
            </a:r>
          </a:p>
          <a:p>
            <a:pPr lvl="1" indent="-342900">
              <a:spcAft>
                <a:spcPts val="600"/>
              </a:spcAft>
            </a:pPr>
            <a:r>
              <a:rPr lang="is-IS" sz="1900" dirty="0"/>
              <a:t>Útlendingar þyrftu að vera fleiri en eru þó miklu fleiri en í síðustu könnun.</a:t>
            </a:r>
          </a:p>
          <a:p>
            <a:pPr indent="-342900"/>
            <a:r>
              <a:rPr lang="is-IS" sz="2000" dirty="0"/>
              <a:t>Fyrirvarar:</a:t>
            </a:r>
          </a:p>
          <a:p>
            <a:pPr lvl="1" indent="-342900"/>
            <a:r>
              <a:rPr lang="is-IS" sz="1800" dirty="0"/>
              <a:t>Ekki efni eða ástæða til vigtunar meðaltalna en niðurstöður ber að túlka m.t.t. annmarkanna.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858327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07B5-DD5E-4097-B4DD-C5B3317A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40 þættir og fimm nýir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0112-DF54-4606-938C-BBB71D9AD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is-IS" dirty="0"/>
              <a:t>Umhverfismál almennt.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Loftgæði.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Ásýnd bæja og sveita.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Sorpmál.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Rafmagn.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1362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1ACD-0A49-40D7-AE87-6CC3C91A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764704"/>
            <a:ext cx="9366325" cy="792088"/>
          </a:xfrm>
        </p:spPr>
        <p:txBody>
          <a:bodyPr>
            <a:normAutofit fontScale="90000"/>
          </a:bodyPr>
          <a:lstStyle/>
          <a:p>
            <a:r>
              <a:rPr lang="is-IS" dirty="0"/>
              <a:t>Tíu bestu búsetuskilyrðin í allri könnuninni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744ED2-B67C-4B98-9C4E-CA4A3EB45C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0650" y="1556792"/>
          <a:ext cx="903763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6473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1ACD-0A49-40D7-AE87-6CC3C91A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764704"/>
            <a:ext cx="9366325" cy="792088"/>
          </a:xfrm>
        </p:spPr>
        <p:txBody>
          <a:bodyPr>
            <a:normAutofit fontScale="90000"/>
          </a:bodyPr>
          <a:lstStyle/>
          <a:p>
            <a:r>
              <a:rPr lang="is-IS" dirty="0"/>
              <a:t>Tíu verstu búsetuskilyrðin í allri könnuninni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744ED2-B67C-4B98-9C4E-CA4A3EB45C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0650" y="1556792"/>
          <a:ext cx="903763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817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07B5-DD5E-4097-B4DD-C5B3317A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22961"/>
            <a:ext cx="10715105" cy="798022"/>
          </a:xfrm>
        </p:spPr>
        <p:txBody>
          <a:bodyPr>
            <a:normAutofit fontScale="90000"/>
          </a:bodyPr>
          <a:lstStyle/>
          <a:p>
            <a:r>
              <a:rPr lang="is-IS" dirty="0"/>
              <a:t>Hvar lentu nýju þættirnir fimm er varðar best/verst?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0112-DF54-4606-938C-BBB71D9AD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is-IS" dirty="0"/>
              <a:t>Umhverfismál almennt, í </a:t>
            </a:r>
            <a:r>
              <a:rPr lang="is-IS" b="1" dirty="0"/>
              <a:t>16</a:t>
            </a:r>
            <a:r>
              <a:rPr lang="is-IS" dirty="0"/>
              <a:t> sæti af 40.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Loftgæði, í </a:t>
            </a:r>
            <a:r>
              <a:rPr lang="is-IS" b="1" dirty="0"/>
              <a:t>4</a:t>
            </a:r>
            <a:r>
              <a:rPr lang="is-IS" dirty="0"/>
              <a:t> sæti af 40.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Ásýnd bæja og sveita, </a:t>
            </a:r>
            <a:r>
              <a:rPr lang="da-DK" dirty="0"/>
              <a:t>í </a:t>
            </a:r>
            <a:r>
              <a:rPr lang="da-DK" b="1" dirty="0"/>
              <a:t>15</a:t>
            </a:r>
            <a:r>
              <a:rPr lang="da-DK" dirty="0"/>
              <a:t> sæti af 40.</a:t>
            </a:r>
            <a:endParaRPr lang="is-IS" dirty="0"/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Sorpmál, í </a:t>
            </a:r>
            <a:r>
              <a:rPr lang="is-IS" b="1" dirty="0"/>
              <a:t>19</a:t>
            </a:r>
            <a:r>
              <a:rPr lang="is-IS" dirty="0"/>
              <a:t> sæti af 40.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Rafmagn, í </a:t>
            </a:r>
            <a:r>
              <a:rPr lang="is-IS" b="1" dirty="0"/>
              <a:t>11</a:t>
            </a:r>
            <a:r>
              <a:rPr lang="is-IS" dirty="0"/>
              <a:t> sæti af 40.</a:t>
            </a:r>
          </a:p>
        </p:txBody>
      </p:sp>
    </p:spTree>
    <p:extLst>
      <p:ext uri="{BB962C8B-B14F-4D97-AF65-F5344CB8AC3E}">
        <p14:creationId xmlns:p14="http://schemas.microsoft.com/office/powerpoint/2010/main" val="42031918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1ACD-0A49-40D7-AE87-6CC3C91A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42" y="764704"/>
            <a:ext cx="10598727" cy="792088"/>
          </a:xfrm>
        </p:spPr>
        <p:txBody>
          <a:bodyPr>
            <a:normAutofit fontScale="90000"/>
          </a:bodyPr>
          <a:lstStyle/>
          <a:p>
            <a:r>
              <a:rPr lang="is-IS" dirty="0"/>
              <a:t>Tíu mikilvægustu búsetuskilyrðin í allri könnuninni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744ED2-B67C-4B98-9C4E-CA4A3EB45C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0650" y="1556792"/>
          <a:ext cx="903763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C08EAD1-B3CC-4AFC-B072-12B1337A7369}"/>
              </a:ext>
            </a:extLst>
          </p:cNvPr>
          <p:cNvSpPr/>
          <p:nvPr/>
        </p:nvSpPr>
        <p:spPr>
          <a:xfrm>
            <a:off x="10310328" y="2005679"/>
            <a:ext cx="1786936" cy="36303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/>
              <a:t>11. Sorpmál</a:t>
            </a:r>
          </a:p>
          <a:p>
            <a:r>
              <a:rPr lang="is-IS"/>
              <a:t>12. Ásýnd bæja og sveita ásamt almennri umgengni</a:t>
            </a:r>
          </a:p>
          <a:p>
            <a:r>
              <a:rPr lang="is-IS"/>
              <a:t>15. Umhverfismál almennt.</a:t>
            </a:r>
          </a:p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793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0AA6-AE27-445B-82F8-1DF63677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22" y="715430"/>
            <a:ext cx="9868347" cy="1143000"/>
          </a:xfrm>
        </p:spPr>
        <p:txBody>
          <a:bodyPr anchor="b">
            <a:normAutofit/>
          </a:bodyPr>
          <a:lstStyle/>
          <a:p>
            <a:r>
              <a:rPr lang="is-IS" dirty="0"/>
              <a:t>Hvernig lesa á myndirnar sem núna koma</a:t>
            </a:r>
            <a:r>
              <a:rPr lang="en-GB" dirty="0"/>
              <a:t>!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93-56D9-4CE3-BC45-212EF0CEB7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8899" y="2018371"/>
            <a:ext cx="5598101" cy="4352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700" dirty="0"/>
              <a:t>Tvær myndir eru birtar fyrir hvern landshluta.</a:t>
            </a:r>
            <a:endParaRPr lang="is-IS" sz="1700" i="1" dirty="0"/>
          </a:p>
          <a:p>
            <a:pPr lvl="1"/>
            <a:r>
              <a:rPr lang="is-IS" sz="1600" dirty="0"/>
              <a:t>Staða og mikilvægi.</a:t>
            </a:r>
          </a:p>
          <a:p>
            <a:pPr lvl="1">
              <a:spcAft>
                <a:spcPts val="600"/>
              </a:spcAft>
            </a:pPr>
            <a:r>
              <a:rPr lang="is-IS" sz="1600" dirty="0"/>
              <a:t>Breyting á milli kannana.</a:t>
            </a:r>
          </a:p>
          <a:p>
            <a:r>
              <a:rPr lang="is-IS" sz="1700" dirty="0"/>
              <a:t>Myndirnar má túlka eins og myndina hér til hægri.</a:t>
            </a:r>
          </a:p>
          <a:p>
            <a:pPr lvl="1"/>
            <a:r>
              <a:rPr lang="is-IS" sz="1600" dirty="0"/>
              <a:t>Best er að vera efst hægra megin.</a:t>
            </a:r>
          </a:p>
          <a:p>
            <a:pPr lvl="1">
              <a:spcAft>
                <a:spcPts val="600"/>
              </a:spcAft>
            </a:pPr>
            <a:r>
              <a:rPr lang="is-IS" sz="1600" dirty="0"/>
              <a:t>Verst er að vera neðst hægra megin.</a:t>
            </a:r>
          </a:p>
          <a:p>
            <a:r>
              <a:rPr lang="is-IS" sz="1700" dirty="0"/>
              <a:t>Athugasemdir við hverja glæru eru engan veginn </a:t>
            </a:r>
            <a:r>
              <a:rPr lang="is-IS" sz="1700" dirty="0">
                <a:cs typeface="Arial"/>
              </a:rPr>
              <a:t>tæmandi umfjöllun. Reynt er að draga fram áhugaverðustu breytingarnar og jafnframt að gefa lesandanum upplýsingar um það hvernig á að túlka myndirnar og draga ályktanir um aðra þætti sem fram koma.</a:t>
            </a:r>
          </a:p>
          <a:p>
            <a:pPr marL="68580" indent="0">
              <a:buNone/>
            </a:pPr>
            <a:endParaRPr lang="en-GB" sz="2200" dirty="0"/>
          </a:p>
          <a:p>
            <a:pPr lvl="1"/>
            <a:endParaRPr lang="en-GB" sz="2000" dirty="0"/>
          </a:p>
        </p:txBody>
      </p:sp>
      <p:pic>
        <p:nvPicPr>
          <p:cNvPr id="5" name="Picture 5" descr="Chart, treemap chart&#10;&#10;Description automatically generated">
            <a:extLst>
              <a:ext uri="{FF2B5EF4-FFF2-40B4-BE49-F238E27FC236}">
                <a16:creationId xmlns:a16="http://schemas.microsoft.com/office/drawing/2014/main" id="{9A7F49E5-4554-4958-B817-41C6826234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74536" y="2018371"/>
            <a:ext cx="4559808" cy="3290411"/>
          </a:xfrm>
          <a:noFill/>
        </p:spPr>
      </p:pic>
    </p:spTree>
    <p:extLst>
      <p:ext uri="{BB962C8B-B14F-4D97-AF65-F5344CB8AC3E}">
        <p14:creationId xmlns:p14="http://schemas.microsoft.com/office/powerpoint/2010/main" val="2954005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1ACD-0A49-40D7-AE87-6CC3C91A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764704"/>
            <a:ext cx="9366325" cy="792088"/>
          </a:xfrm>
        </p:spPr>
        <p:txBody>
          <a:bodyPr/>
          <a:lstStyle/>
          <a:p>
            <a:r>
              <a:rPr lang="is-IS"/>
              <a:t>Tíu „ómikilvægustu“ búsetuskilyrðin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744ED2-B67C-4B98-9C4E-CA4A3EB45C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0650" y="1556792"/>
          <a:ext cx="903763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4094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ABAE-B5A4-47E7-A8BE-CB599993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is-IS" dirty="0"/>
              <a:t>Umhverfismál almennt, í </a:t>
            </a:r>
            <a:r>
              <a:rPr lang="is-IS" b="1" dirty="0"/>
              <a:t>15</a:t>
            </a:r>
            <a:r>
              <a:rPr lang="is-IS" dirty="0"/>
              <a:t> sæti af 40.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Loftgæði, í </a:t>
            </a:r>
            <a:r>
              <a:rPr lang="is-IS" b="1" dirty="0"/>
              <a:t>9</a:t>
            </a:r>
            <a:r>
              <a:rPr lang="is-IS" dirty="0"/>
              <a:t> sæti af 40.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Ásýnd bæja og sveita, </a:t>
            </a:r>
            <a:r>
              <a:rPr lang="da-DK" dirty="0"/>
              <a:t>í </a:t>
            </a:r>
            <a:r>
              <a:rPr lang="da-DK" b="1" dirty="0"/>
              <a:t>12</a:t>
            </a:r>
            <a:r>
              <a:rPr lang="da-DK" dirty="0"/>
              <a:t> sæti af 40.</a:t>
            </a:r>
            <a:endParaRPr lang="is-IS" dirty="0"/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Sorpmál, í </a:t>
            </a:r>
            <a:r>
              <a:rPr lang="is-IS" b="1" dirty="0"/>
              <a:t>11</a:t>
            </a:r>
            <a:r>
              <a:rPr lang="is-IS" dirty="0"/>
              <a:t> sæti af 40.</a:t>
            </a:r>
          </a:p>
          <a:p>
            <a:pPr marL="525780" indent="-457200">
              <a:buFont typeface="+mj-lt"/>
              <a:buAutoNum type="arabicPeriod"/>
            </a:pPr>
            <a:r>
              <a:rPr lang="is-IS" dirty="0"/>
              <a:t>Rafmagn, í </a:t>
            </a:r>
            <a:r>
              <a:rPr lang="is-IS" b="1" dirty="0"/>
              <a:t>4</a:t>
            </a:r>
            <a:r>
              <a:rPr lang="is-IS" dirty="0"/>
              <a:t> sæti af 40.</a:t>
            </a:r>
          </a:p>
          <a:p>
            <a:endParaRPr lang="is-I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38B5D8-0AA9-4B73-952F-FE2A8477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5" y="1027113"/>
            <a:ext cx="10590414" cy="793374"/>
          </a:xfrm>
        </p:spPr>
        <p:txBody>
          <a:bodyPr>
            <a:normAutofit fontScale="90000"/>
          </a:bodyPr>
          <a:lstStyle/>
          <a:p>
            <a:r>
              <a:rPr lang="is-IS" dirty="0"/>
              <a:t>Hvar lentu nýju þættirnir fimm er varðar mikilvægi?</a:t>
            </a:r>
          </a:p>
        </p:txBody>
      </p:sp>
    </p:spTree>
    <p:extLst>
      <p:ext uri="{BB962C8B-B14F-4D97-AF65-F5344CB8AC3E}">
        <p14:creationId xmlns:p14="http://schemas.microsoft.com/office/powerpoint/2010/main" val="27147763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CAA-02DF-4861-96D6-7E60C150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65" y="815360"/>
            <a:ext cx="3447422" cy="2808786"/>
          </a:xfrm>
        </p:spPr>
        <p:txBody>
          <a:bodyPr>
            <a:normAutofit/>
          </a:bodyPr>
          <a:lstStyle/>
          <a:p>
            <a:r>
              <a:rPr lang="is-IS" sz="2800" dirty="0"/>
              <a:t>Munur á útlendingum í könnuninni 2020 </a:t>
            </a:r>
            <a:br>
              <a:rPr lang="is-IS" sz="2800" dirty="0"/>
            </a:br>
            <a:r>
              <a:rPr lang="is-IS" sz="2800" dirty="0"/>
              <a:t>vs. 2017.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E86AB5-A9BF-4497-86A7-633DD7199104}"/>
              </a:ext>
            </a:extLst>
          </p:cNvPr>
          <p:cNvGraphicFramePr/>
          <p:nvPr/>
        </p:nvGraphicFramePr>
        <p:xfrm>
          <a:off x="4003288" y="815360"/>
          <a:ext cx="7355347" cy="546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543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CAA-02DF-4861-96D6-7E60C150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3024336" cy="2875694"/>
          </a:xfrm>
        </p:spPr>
        <p:txBody>
          <a:bodyPr>
            <a:normAutofit/>
          </a:bodyPr>
          <a:lstStyle/>
          <a:p>
            <a:r>
              <a:rPr lang="is-IS" sz="2800" dirty="0"/>
              <a:t>Munur á Íslendingum og útlendingum í könnuninni 2017.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E86AB5-A9BF-4497-86A7-633DD7199104}"/>
              </a:ext>
            </a:extLst>
          </p:cNvPr>
          <p:cNvGraphicFramePr/>
          <p:nvPr/>
        </p:nvGraphicFramePr>
        <p:xfrm>
          <a:off x="3791744" y="692696"/>
          <a:ext cx="74888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541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410" y="626079"/>
            <a:ext cx="7660984" cy="5541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A642EF-B43F-4DAE-A5C4-904E527878AB}"/>
              </a:ext>
            </a:extLst>
          </p:cNvPr>
          <p:cNvSpPr/>
          <p:nvPr/>
        </p:nvSpPr>
        <p:spPr>
          <a:xfrm>
            <a:off x="7842294" y="3066588"/>
            <a:ext cx="3458190" cy="26309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1729-2172-4B3F-AEF5-C5BB7F9B4B56}"/>
              </a:ext>
            </a:extLst>
          </p:cNvPr>
          <p:cNvSpPr/>
          <p:nvPr/>
        </p:nvSpPr>
        <p:spPr>
          <a:xfrm>
            <a:off x="4169886" y="3063925"/>
            <a:ext cx="3672408" cy="263094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180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Næst verst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0369C-E406-448B-8CB1-12F35DDB6FA2}"/>
              </a:ext>
            </a:extLst>
          </p:cNvPr>
          <p:cNvSpPr/>
          <p:nvPr/>
        </p:nvSpPr>
        <p:spPr>
          <a:xfrm>
            <a:off x="4169886" y="690324"/>
            <a:ext cx="3672408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200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Næst best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D2B66-6F0C-4246-947A-9A473F5192BC}"/>
              </a:ext>
            </a:extLst>
          </p:cNvPr>
          <p:cNvSpPr/>
          <p:nvPr/>
        </p:nvSpPr>
        <p:spPr>
          <a:xfrm>
            <a:off x="7842294" y="690324"/>
            <a:ext cx="3458190" cy="23762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6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86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200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6718-F251-4DA7-AD87-03D9D112A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2476" y="1844231"/>
            <a:ext cx="2667114" cy="367564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s-IS" sz="2800" dirty="0">
                <a:solidFill>
                  <a:schemeClr val="accent1"/>
                </a:solidFill>
              </a:rPr>
              <a:t>Hér sést hvar er best og verst að lenda.</a:t>
            </a:r>
          </a:p>
        </p:txBody>
      </p:sp>
    </p:spTree>
    <p:extLst>
      <p:ext uri="{BB962C8B-B14F-4D97-AF65-F5344CB8AC3E}">
        <p14:creationId xmlns:p14="http://schemas.microsoft.com/office/powerpoint/2010/main" val="23927190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1ACD-0A49-40D7-AE87-6CC3C91A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912769"/>
            <a:ext cx="9366325" cy="792088"/>
          </a:xfrm>
        </p:spPr>
        <p:txBody>
          <a:bodyPr>
            <a:normAutofit fontScale="90000"/>
          </a:bodyPr>
          <a:lstStyle/>
          <a:p>
            <a:r>
              <a:rPr lang="is-IS" dirty="0"/>
              <a:t>Hamingjan á skalanum 1 til 10</a:t>
            </a:r>
            <a:br>
              <a:rPr lang="is-IS" dirty="0"/>
            </a:br>
            <a:r>
              <a:rPr lang="is-IS" sz="2200" dirty="0">
                <a:solidFill>
                  <a:srgbClr val="FF0000"/>
                </a:solidFill>
              </a:rPr>
              <a:t>Meðaltal 8,0 árið 2020 en 7,9 árið 2017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744ED2-B67C-4B98-9C4E-CA4A3EB45C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0650" y="1582194"/>
          <a:ext cx="903763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8055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56A7-9B96-4C85-A000-00793216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714322"/>
            <a:ext cx="5184576" cy="864096"/>
          </a:xfrm>
        </p:spPr>
        <p:txBody>
          <a:bodyPr>
            <a:normAutofit fontScale="90000"/>
          </a:bodyPr>
          <a:lstStyle/>
          <a:p>
            <a:r>
              <a:rPr lang="is-IS" dirty="0"/>
              <a:t>Munur á milli landshluta í búsetuskilyrðunum 40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019AC-4F9E-4C49-B72A-98908DFE9C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8464" y="1643217"/>
          <a:ext cx="4896543" cy="465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6">
                  <a:extLst>
                    <a:ext uri="{9D8B030D-6E8A-4147-A177-3AD203B41FA5}">
                      <a16:colId xmlns:a16="http://schemas.microsoft.com/office/drawing/2014/main" val="3809934768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2166584131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432594302"/>
                    </a:ext>
                  </a:extLst>
                </a:gridCol>
              </a:tblGrid>
              <a:tr h="221785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Sæti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Búsetuskilyrði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Staðalfrávik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9425050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Öryggi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9549313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Umhverfismál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8201376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Grunnskóli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882431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Fjárhagsvandi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829786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Leikskóli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0444006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Mannlíf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3716692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Náttúra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9911430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Útlendingar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4589601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Atvinnurekstur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2894599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Ásýnd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4410911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err="1">
                          <a:effectLst/>
                          <a:latin typeface="+mn-lt"/>
                        </a:rPr>
                        <a:t>Friðsæld</a:t>
                      </a:r>
                      <a:endParaRPr lang="is-IS" sz="14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1753780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Framfærsla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2105237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Umferð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6934018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Unglingastarf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1697280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Sorpmál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1693959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Aldraðir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697605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Skipulagsmál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423845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Umferðaröryggi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0302756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Loftgæði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117792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Menning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6202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97F776-D0FB-4FD5-886B-05FEA540699B}"/>
              </a:ext>
            </a:extLst>
          </p:cNvPr>
          <p:cNvGraphicFramePr>
            <a:graphicFrameLocks noGrp="1"/>
          </p:cNvGraphicFramePr>
          <p:nvPr/>
        </p:nvGraphicFramePr>
        <p:xfrm>
          <a:off x="6600056" y="1643217"/>
          <a:ext cx="4896543" cy="465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6">
                  <a:extLst>
                    <a:ext uri="{9D8B030D-6E8A-4147-A177-3AD203B41FA5}">
                      <a16:colId xmlns:a16="http://schemas.microsoft.com/office/drawing/2014/main" val="3223354536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3983029301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3935356659"/>
                    </a:ext>
                  </a:extLst>
                </a:gridCol>
              </a:tblGrid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Sæti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Búsetuskilyrði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Staðalfrávik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2230228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Tónlistarskóli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0502315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Leiguíbúðir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708509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Launatekjur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8251957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Nettengingar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801160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Farsími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367350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Fatlaðir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2563449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Afþreying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8365413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Rafmagn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6035421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Íþróttir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349197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Atvinnuúrval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1066886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Almsamg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1693117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Atvinnuöryggi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898937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Íbúðir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3229239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Dvalarheimili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3145177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Vöruúrval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5106680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Vöruverð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780484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Framhsk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5661438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Vegakerfi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3119884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Háskóli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7130195"/>
                  </a:ext>
                </a:extLst>
              </a:tr>
              <a:tr h="22178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Heilsugæsla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effectLst/>
                          <a:latin typeface="+mn-lt"/>
                        </a:rPr>
                        <a:t>0.69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9024045"/>
                  </a:ext>
                </a:extLst>
              </a:tr>
            </a:tbl>
          </a:graphicData>
        </a:graphic>
      </p:graphicFrame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661CA4A3-9A90-4F70-B072-442505696FF3}"/>
              </a:ext>
            </a:extLst>
          </p:cNvPr>
          <p:cNvSpPr/>
          <p:nvPr/>
        </p:nvSpPr>
        <p:spPr>
          <a:xfrm>
            <a:off x="2783632" y="2636912"/>
            <a:ext cx="2160240" cy="402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5284"/>
              <a:gd name="adj6" fmla="val -41791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Munurinn minnstur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CE081ED1-B696-4FB1-BCF1-95191009DEA5}"/>
              </a:ext>
            </a:extLst>
          </p:cNvPr>
          <p:cNvSpPr/>
          <p:nvPr/>
        </p:nvSpPr>
        <p:spPr>
          <a:xfrm>
            <a:off x="8559574" y="5213111"/>
            <a:ext cx="2160240" cy="4020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8646"/>
              <a:gd name="adj6" fmla="val -3258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Munurinn mestur</a:t>
            </a:r>
          </a:p>
        </p:txBody>
      </p:sp>
    </p:spTree>
    <p:extLst>
      <p:ext uri="{BB962C8B-B14F-4D97-AF65-F5344CB8AC3E}">
        <p14:creationId xmlns:p14="http://schemas.microsoft.com/office/powerpoint/2010/main" val="34457638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342900"/>
            <a:r>
              <a:rPr lang="is-IS" dirty="0"/>
              <a:t>Skoðanakönnun.</a:t>
            </a:r>
          </a:p>
          <a:p>
            <a:pPr indent="-342900"/>
            <a:r>
              <a:rPr lang="is-IS" dirty="0"/>
              <a:t>Kanna hug íbúa til búsetuskilyrða, aðstæður á vinnumarkaði og afstöðu til nokkurra mikilvægra atriða, s.s hamingju og hvort íbúar séu á förum frá landshlutanum.</a:t>
            </a:r>
          </a:p>
          <a:p>
            <a:pPr marL="393065" lvl="1" indent="0">
              <a:buNone/>
            </a:pPr>
            <a:endParaRPr lang="is-IS" dirty="0">
              <a:cs typeface="Arial"/>
            </a:endParaRPr>
          </a:p>
          <a:p>
            <a:pPr marL="850265" lvl="1" indent="-457200">
              <a:buFont typeface="+mj-lt"/>
              <a:buAutoNum type="arabicPeriod"/>
            </a:pPr>
            <a:endParaRPr lang="is-IS" dirty="0">
              <a:cs typeface="Arial"/>
            </a:endParaRPr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Um verkefnið </a:t>
            </a:r>
          </a:p>
        </p:txBody>
      </p:sp>
    </p:spTree>
    <p:extLst>
      <p:ext uri="{BB962C8B-B14F-4D97-AF65-F5344CB8AC3E}">
        <p14:creationId xmlns:p14="http://schemas.microsoft.com/office/powerpoint/2010/main" val="21975366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1323" y="2323652"/>
            <a:ext cx="9036423" cy="361042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62357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s-IS" sz="2600" dirty="0"/>
              <a:t>Vífill Karlsson, Ph.D. í hagfræði hjá Samtökum sveitarfélaga á Vesturlandi, hafði yfirumsjón með skipulagi og framkvæmd könnunarinnar, ásamt því að vinna úr niðurstöðum með Helgu Maríu Pétursdóttur hjá Samtökum sveitarfélaga og atvinnuþróunar á Norðurlandi eystra.</a:t>
            </a:r>
            <a:endParaRPr lang="en-US" sz="2600" dirty="0"/>
          </a:p>
          <a:p>
            <a:pPr marL="62357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s-IS" sz="2600" dirty="0"/>
              <a:t>Rannsóknamiðstöð Háskólans á Akureyri safnaði netfanga og mat stærð úrtaks.  </a:t>
            </a:r>
          </a:p>
          <a:p>
            <a:pPr marL="62357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s-IS" sz="2600" dirty="0"/>
              <a:t>Könnunin fór fram í september og október 2020.</a:t>
            </a:r>
          </a:p>
          <a:p>
            <a:pPr marL="62357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s-IS" sz="2600" dirty="0"/>
              <a:t>Hún var send út á þremur tungumálum, þ.e. íslensku, ensku og pólsku.</a:t>
            </a:r>
          </a:p>
          <a:p>
            <a:pPr marL="623570" indent="-514350">
              <a:lnSpc>
                <a:spcPct val="120000"/>
              </a:lnSpc>
              <a:buFont typeface="+mj-lt"/>
              <a:buAutoNum type="arabicPeriod"/>
            </a:pPr>
            <a:r>
              <a:rPr lang="is-IS" sz="2600" dirty="0"/>
              <a:t>Túlkun á niðurstöðum og framsetning var í höndum Vífils og Helgu Maríu.</a:t>
            </a:r>
          </a:p>
          <a:p>
            <a:pPr marL="850265" lvl="1" indent="-457200">
              <a:buFont typeface="+mj-lt"/>
              <a:buAutoNum type="arabicPeriod"/>
            </a:pPr>
            <a:endParaRPr lang="is-IS" dirty="0">
              <a:cs typeface="Arial"/>
            </a:endParaRPr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Framkvæmd</a:t>
            </a:r>
          </a:p>
        </p:txBody>
      </p:sp>
    </p:spTree>
    <p:extLst>
      <p:ext uri="{BB962C8B-B14F-4D97-AF65-F5344CB8AC3E}">
        <p14:creationId xmlns:p14="http://schemas.microsoft.com/office/powerpoint/2010/main" val="35291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960-C338-4983-869D-2AF4D6A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7" y="746484"/>
            <a:ext cx="10081120" cy="648072"/>
          </a:xfrm>
        </p:spPr>
        <p:txBody>
          <a:bodyPr>
            <a:normAutofit/>
          </a:bodyPr>
          <a:lstStyle/>
          <a:p>
            <a:r>
              <a:rPr lang="is-IS" sz="3200" dirty="0"/>
              <a:t>Breyting á afstöðu allra þátttakenda frá 2016 til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3E2-35F1-4840-8596-629EC98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369" y="1578734"/>
            <a:ext cx="4003231" cy="4874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800" dirty="0">
                <a:cs typeface="Arial"/>
              </a:rPr>
              <a:t>Fyrir árið 2020 voru bara gögn frá þeim 5 landshlutum sem tóku þátt 2016 og 2017.</a:t>
            </a:r>
          </a:p>
          <a:p>
            <a:endParaRPr lang="is-IS" sz="1800" dirty="0"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980ABD-40F0-4250-A6EA-B2E6E00788C0}"/>
              </a:ext>
            </a:extLst>
          </p:cNvPr>
          <p:cNvGraphicFramePr/>
          <p:nvPr/>
        </p:nvGraphicFramePr>
        <p:xfrm>
          <a:off x="743127" y="1528693"/>
          <a:ext cx="6624736" cy="487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5728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F206B50F6774B8A5A63DCFF4974C8" ma:contentTypeVersion="2" ma:contentTypeDescription="Create a new document." ma:contentTypeScope="" ma:versionID="fa975e0adac06a4a40eddb782044a122">
  <xsd:schema xmlns:xsd="http://www.w3.org/2001/XMLSchema" xmlns:xs="http://www.w3.org/2001/XMLSchema" xmlns:p="http://schemas.microsoft.com/office/2006/metadata/properties" xmlns:ns2="d9d86a5c-3b25-481e-b0e2-f3d9ac83555e" targetNamespace="http://schemas.microsoft.com/office/2006/metadata/properties" ma:root="true" ma:fieldsID="8b810607ad4d2b17ae7f88f26df6bcd0" ns2:_="">
    <xsd:import namespace="d9d86a5c-3b25-481e-b0e2-f3d9ac8355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86a5c-3b25-481e-b0e2-f3d9ac8355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D350E-48C1-43EC-9C42-01ACCB859E9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9d86a5c-3b25-481e-b0e2-f3d9ac83555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858C22-DBB0-4AFE-ACFD-E4C6224C80DE}">
  <ds:schemaRefs>
    <ds:schemaRef ds:uri="d9d86a5c-3b25-481e-b0e2-f3d9ac8355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CE4E4E-B886-495B-A099-AE4F114BA3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5398</TotalTime>
  <Words>6827</Words>
  <Application>Microsoft Office PowerPoint</Application>
  <PresentationFormat>Widescreen</PresentationFormat>
  <Paragraphs>2044</Paragraphs>
  <Slides>88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Calibri</vt:lpstr>
      <vt:lpstr>Cambria</vt:lpstr>
      <vt:lpstr>Segoe UI</vt:lpstr>
      <vt:lpstr>Wingdings 2</vt:lpstr>
      <vt:lpstr>Austin</vt:lpstr>
      <vt:lpstr>Íbúakönnun 2020: Íbúar og mikilvægi búsetu-skilyrða á Vesturlandi</vt:lpstr>
      <vt:lpstr>Landsvæði skoðanakönn-unarinnar</vt:lpstr>
      <vt:lpstr>Staða og mikilvægi búsetuskilyrða Breyting á milli kannana</vt:lpstr>
      <vt:lpstr>Hvernig lesa á myndirnar sem núna koma!</vt:lpstr>
      <vt:lpstr>Niðurstöður Staða og mikilvægi búsetuskilyrða</vt:lpstr>
      <vt:lpstr>PowerPoint Presentation</vt:lpstr>
      <vt:lpstr>Staða og mikilvægi búsetuskilyrða á landinu öllu</vt:lpstr>
      <vt:lpstr>Hvernig lesa á myndirnar sem núna koma!</vt:lpstr>
      <vt:lpstr>Breyting á afstöðu allra þátttakenda frá 2016 til 2020</vt:lpstr>
      <vt:lpstr>Samanburður á Landsbyggðinni og höfuðborgarsvæðinu</vt:lpstr>
      <vt:lpstr>Samanburður á Íslendingum og innflytjendum 2020</vt:lpstr>
      <vt:lpstr>Munur á útlendingum í könnuninni 2020  vs. 2017.</vt:lpstr>
      <vt:lpstr>Staða og mikilvægi búsetuskilyrða á Vesturlandi öllu</vt:lpstr>
      <vt:lpstr>Breyting á afstöðu Vestlendinga frá 2016 til 2020</vt:lpstr>
      <vt:lpstr>Samanburður á Vesturlandi og höfuðborgarsvæðinu</vt:lpstr>
      <vt:lpstr>Akraneskaupstaður</vt:lpstr>
      <vt:lpstr>Staða og mikilvægi búsetuskilyrða í Akraneskaupstað</vt:lpstr>
      <vt:lpstr>Breyting á milli kannana í Akraneskaupstað</vt:lpstr>
      <vt:lpstr>Hvert flytja menn frá Akraneskaupstað 1986-2017: Átta mestu flutningar.</vt:lpstr>
      <vt:lpstr>Samanburður á Akraneskaupstað og höfuðborgarsvæðinu</vt:lpstr>
      <vt:lpstr>PowerPoint Presentation</vt:lpstr>
      <vt:lpstr>Svæðisbundin greining</vt:lpstr>
      <vt:lpstr>Hamingja</vt:lpstr>
      <vt:lpstr>Viðhorf til sveitarfélagsins</vt:lpstr>
      <vt:lpstr>Búsetuskilyrðin 40</vt:lpstr>
      <vt:lpstr>Afþreying</vt:lpstr>
      <vt:lpstr>Aldraðir</vt:lpstr>
      <vt:lpstr>Almenningssamgöngur</vt:lpstr>
      <vt:lpstr>Atvinnurekstur</vt:lpstr>
      <vt:lpstr>Atvinnuúrval</vt:lpstr>
      <vt:lpstr>Atvinnuöryggi (meðal 10 mikilvægustu)</vt:lpstr>
      <vt:lpstr>Ásýnd</vt:lpstr>
      <vt:lpstr>Dvalarheimili</vt:lpstr>
      <vt:lpstr>Farsími</vt:lpstr>
      <vt:lpstr>Fatlaðir</vt:lpstr>
      <vt:lpstr>Fjárhagsvandi</vt:lpstr>
      <vt:lpstr>Framhaldsskóli</vt:lpstr>
      <vt:lpstr>Framfærsla</vt:lpstr>
      <vt:lpstr>Friðsæld (meðal 10 mikilvægustu)</vt:lpstr>
      <vt:lpstr>Grunnskóli</vt:lpstr>
      <vt:lpstr>Háskóli</vt:lpstr>
      <vt:lpstr>Heilsugæsla (meðal 10 mikilvægustu)</vt:lpstr>
      <vt:lpstr>Íbúðir</vt:lpstr>
      <vt:lpstr>Íþróttir</vt:lpstr>
      <vt:lpstr>Laun</vt:lpstr>
      <vt:lpstr>Leiguíbúðir</vt:lpstr>
      <vt:lpstr>Leikskóli</vt:lpstr>
      <vt:lpstr>Loftgæði (meðal 10 mikilvægustu)</vt:lpstr>
      <vt:lpstr>Mannlíf (meðal 10 mikilvægustu)</vt:lpstr>
      <vt:lpstr>Menning</vt:lpstr>
      <vt:lpstr>Náttúra (meðal 10 mikilvægustu)</vt:lpstr>
      <vt:lpstr>Nettengingar (meðal 10 mikilvægustu)</vt:lpstr>
      <vt:lpstr>Rafmagn (meðal 10 mikilvægustu)</vt:lpstr>
      <vt:lpstr>Skipulagsmál</vt:lpstr>
      <vt:lpstr>Sorpmál</vt:lpstr>
      <vt:lpstr>Tónlistarskóli</vt:lpstr>
      <vt:lpstr>Umferð</vt:lpstr>
      <vt:lpstr>Umferðaröryggi (meðal 10 mikilvægustu)</vt:lpstr>
      <vt:lpstr>Umhverfismál</vt:lpstr>
      <vt:lpstr>Unglingastarf</vt:lpstr>
      <vt:lpstr>Útlendingar</vt:lpstr>
      <vt:lpstr>Vegakerfi</vt:lpstr>
      <vt:lpstr>Vöruúrval</vt:lpstr>
      <vt:lpstr>Vöruverð</vt:lpstr>
      <vt:lpstr>Öryggi (meðal 10 mikilvægustu)</vt:lpstr>
      <vt:lpstr>Heildarsamanburður Einkunn A</vt:lpstr>
      <vt:lpstr>Heildarsamanburður Einkunn B</vt:lpstr>
      <vt:lpstr>Ýmislegt annað</vt:lpstr>
      <vt:lpstr>Helstu niðurstöður í allri könnuninni</vt:lpstr>
      <vt:lpstr>Athyglisverðir punktar í niðurstöðunum allrar könnunarinnar</vt:lpstr>
      <vt:lpstr>PowerPoint Presentation</vt:lpstr>
      <vt:lpstr>Þátttaka eftir landshlutum 2020</vt:lpstr>
      <vt:lpstr>Hagnýtt gildi</vt:lpstr>
      <vt:lpstr>Annmarkar</vt:lpstr>
      <vt:lpstr>40 þættir og fimm nýir</vt:lpstr>
      <vt:lpstr>Tíu bestu búsetuskilyrðin í allri könnuninni</vt:lpstr>
      <vt:lpstr>Tíu verstu búsetuskilyrðin í allri könnuninni</vt:lpstr>
      <vt:lpstr>Hvar lentu nýju þættirnir fimm er varðar best/verst?</vt:lpstr>
      <vt:lpstr>Tíu mikilvægustu búsetuskilyrðin í allri könnuninni</vt:lpstr>
      <vt:lpstr>Tíu „ómikilvægustu“ búsetuskilyrðin</vt:lpstr>
      <vt:lpstr>Hvar lentu nýju þættirnir fimm er varðar mikilvægi?</vt:lpstr>
      <vt:lpstr>Munur á útlendingum í könnuninni 2020  vs. 2017.</vt:lpstr>
      <vt:lpstr>Munur á Íslendingum og útlendingum í könnuninni 2017.</vt:lpstr>
      <vt:lpstr>PowerPoint Presentation</vt:lpstr>
      <vt:lpstr>Hamingjan á skalanum 1 til 10 Meðaltal 8,0 árið 2020 en 7,9 árið 2017</vt:lpstr>
      <vt:lpstr>Munur á milli landshluta í búsetuskilyrðunum 40</vt:lpstr>
      <vt:lpstr>Um verkefnið </vt:lpstr>
      <vt:lpstr>Framkvæmd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Sóknaráætlun Vesturlands</dc:title>
  <dc:creator>Vífill Karlsson</dc:creator>
  <cp:lastModifiedBy>Vífill Karlsson</cp:lastModifiedBy>
  <cp:revision>46</cp:revision>
  <cp:lastPrinted>2018-02-02T08:48:20Z</cp:lastPrinted>
  <dcterms:created xsi:type="dcterms:W3CDTF">2012-11-28T09:29:24Z</dcterms:created>
  <dcterms:modified xsi:type="dcterms:W3CDTF">2021-02-16T17:14:05Z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0x010100754F206B50F6774B8A5A63DCFF4974C8</vt:lpwstr>
  </property>
</Properties>
</file>