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9" r:id="rId4"/>
    <p:sldId id="262" r:id="rId5"/>
    <p:sldId id="258" r:id="rId6"/>
    <p:sldId id="270" r:id="rId7"/>
    <p:sldId id="260" r:id="rId8"/>
    <p:sldId id="271" r:id="rId9"/>
    <p:sldId id="261" r:id="rId10"/>
    <p:sldId id="263" r:id="rId11"/>
    <p:sldId id="265" r:id="rId12"/>
    <p:sldId id="272" r:id="rId13"/>
    <p:sldId id="266" r:id="rId14"/>
    <p:sldId id="267" r:id="rId15"/>
    <p:sldId id="26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082D4-C82A-6D4F-86DD-25D4ECB0E940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4913E-1030-BC4B-BB24-378595A0E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40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Segltogari</a:t>
            </a:r>
            <a:r>
              <a:rPr lang="en-US" dirty="0" smtClean="0"/>
              <a:t>  </a:t>
            </a:r>
            <a:r>
              <a:rPr lang="en-US" dirty="0" err="1" smtClean="0"/>
              <a:t>með</a:t>
            </a:r>
            <a:r>
              <a:rPr lang="en-US" dirty="0" smtClean="0"/>
              <a:t> </a:t>
            </a:r>
            <a:r>
              <a:rPr lang="en-US" dirty="0" err="1" smtClean="0"/>
              <a:t>botnvörpum</a:t>
            </a:r>
            <a:r>
              <a:rPr lang="en-US" dirty="0" smtClean="0"/>
              <a:t> – </a:t>
            </a:r>
            <a:r>
              <a:rPr lang="en-US" dirty="0" err="1" smtClean="0"/>
              <a:t>mikil</a:t>
            </a:r>
            <a:r>
              <a:rPr lang="en-US" dirty="0" smtClean="0"/>
              <a:t> </a:t>
            </a:r>
            <a:r>
              <a:rPr lang="en-US" dirty="0" err="1" smtClean="0"/>
              <a:t>bylting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veiðumá</a:t>
            </a:r>
            <a:r>
              <a:rPr lang="en-US" dirty="0" smtClean="0"/>
              <a:t> </a:t>
            </a:r>
            <a:r>
              <a:rPr lang="en-US" dirty="0" err="1" smtClean="0"/>
              <a:t>Bretlandi</a:t>
            </a:r>
            <a:endParaRPr lang="en-US" dirty="0" smtClean="0"/>
          </a:p>
          <a:p>
            <a:r>
              <a:rPr lang="en-US" dirty="0" err="1" smtClean="0"/>
              <a:t>Sterk</a:t>
            </a:r>
            <a:r>
              <a:rPr lang="en-US" dirty="0" smtClean="0"/>
              <a:t> skip,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öflug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snörp</a:t>
            </a:r>
            <a:endParaRPr lang="en-US" dirty="0" smtClean="0"/>
          </a:p>
          <a:p>
            <a:r>
              <a:rPr lang="en-US" dirty="0" err="1" smtClean="0"/>
              <a:t>Hér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landi</a:t>
            </a:r>
            <a:r>
              <a:rPr lang="en-US" dirty="0" smtClean="0"/>
              <a:t> </a:t>
            </a:r>
            <a:r>
              <a:rPr lang="en-US" dirty="0" err="1" smtClean="0"/>
              <a:t>notaður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handfæraveiða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4913E-1030-BC4B-BB24-378595A0E2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79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Menntamálaráðuneyti</a:t>
            </a:r>
            <a:r>
              <a:rPr lang="en-US" dirty="0" smtClean="0"/>
              <a:t> 2007.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ljós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kostnaður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endurgerð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hafi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verið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vanmetinn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Ekki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tókst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samningnum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breytt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Féll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niður</a:t>
            </a:r>
            <a:endParaRPr lang="en-US" baseline="0" dirty="0" smtClean="0"/>
          </a:p>
          <a:p>
            <a:r>
              <a:rPr lang="en-US" baseline="0" dirty="0" err="1" smtClean="0"/>
              <a:t>Starfshópur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þrjár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tillögur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Endurgerð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sjóhæfu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ástandi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endurnýjun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hluta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undir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bráðabirgðaskýli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hluti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starfsemi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safnsins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varðveisla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nýju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safnhúsi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4913E-1030-BC4B-BB24-378595A0E2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48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Fyrsta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þurfti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meta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hverju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varðveislugildi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Sigurfara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liggur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4913E-1030-BC4B-BB24-378595A0E2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1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9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73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2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4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8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7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3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7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93E38-FC8E-2945-9767-53D04EB03517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DBFFE-7584-CE41-8319-CAA9F911E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4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Kútter</a:t>
            </a:r>
            <a:r>
              <a:rPr lang="en-US" dirty="0" smtClean="0"/>
              <a:t> </a:t>
            </a:r>
            <a:r>
              <a:rPr lang="en-US" dirty="0" err="1" smtClean="0"/>
              <a:t>Sigurfari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Eva Kristín Dal</a:t>
            </a:r>
          </a:p>
          <a:p>
            <a:r>
              <a:rPr lang="en-US" b="1" dirty="0" err="1">
                <a:solidFill>
                  <a:schemeClr val="tx1"/>
                </a:solidFill>
              </a:rPr>
              <a:t>f</a:t>
            </a:r>
            <a:r>
              <a:rPr lang="en-US" b="1" dirty="0" err="1" smtClean="0">
                <a:solidFill>
                  <a:schemeClr val="tx1"/>
                </a:solidFill>
              </a:rPr>
              <a:t>ornleifafræðingur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og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verkefnastjóri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logo-safnasv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382" y="5431252"/>
            <a:ext cx="3624900" cy="124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6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Málþing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Challenges Facing Historic Ship Conservation: Reconstruction or Deconstruction?</a:t>
            </a:r>
          </a:p>
          <a:p>
            <a:r>
              <a:rPr lang="en-US" dirty="0" err="1" smtClean="0"/>
              <a:t>Tvö</a:t>
            </a:r>
            <a:r>
              <a:rPr lang="en-US" dirty="0" smtClean="0"/>
              <a:t> </a:t>
            </a:r>
            <a:r>
              <a:rPr lang="en-US" dirty="0" err="1" smtClean="0"/>
              <a:t>þemu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Historic Ship Conservation in Northern Europe </a:t>
            </a:r>
          </a:p>
          <a:p>
            <a:pPr lvl="1"/>
            <a:r>
              <a:rPr lang="en-US" dirty="0"/>
              <a:t>Historic Ships as Working Objects, Museum Items or Sources of Knowledge? </a:t>
            </a:r>
            <a:endParaRPr lang="en-US" dirty="0" smtClean="0"/>
          </a:p>
          <a:p>
            <a:r>
              <a:rPr lang="en-US" dirty="0" err="1" smtClean="0"/>
              <a:t>Tvær</a:t>
            </a:r>
            <a:r>
              <a:rPr lang="en-US" dirty="0" smtClean="0"/>
              <a:t> </a:t>
            </a:r>
            <a:r>
              <a:rPr lang="en-US" dirty="0" err="1" smtClean="0"/>
              <a:t>vinnustofur</a:t>
            </a:r>
            <a:endParaRPr lang="en-US" dirty="0" smtClean="0"/>
          </a:p>
          <a:p>
            <a:pPr lvl="1"/>
            <a:r>
              <a:rPr lang="en-US" dirty="0" err="1" smtClean="0"/>
              <a:t>Gildi</a:t>
            </a:r>
            <a:r>
              <a:rPr lang="en-US" dirty="0" smtClean="0"/>
              <a:t> </a:t>
            </a:r>
            <a:r>
              <a:rPr lang="en-US" dirty="0" err="1" smtClean="0"/>
              <a:t>Sigurfara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samfélagið</a:t>
            </a:r>
            <a:endParaRPr lang="en-US" dirty="0" smtClean="0"/>
          </a:p>
          <a:p>
            <a:pPr lvl="1"/>
            <a:r>
              <a:rPr lang="en-US" dirty="0"/>
              <a:t>When is </a:t>
            </a:r>
            <a:r>
              <a:rPr lang="en-US" dirty="0" smtClean="0"/>
              <a:t>the Deconstruction </a:t>
            </a:r>
            <a:r>
              <a:rPr lang="en-US" dirty="0"/>
              <a:t>of a Historic Ship Acceptable? 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Rannsókn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Fjölþjóðleg</a:t>
            </a:r>
            <a:r>
              <a:rPr lang="en-US" dirty="0" smtClean="0"/>
              <a:t> </a:t>
            </a:r>
            <a:r>
              <a:rPr lang="en-US" dirty="0" err="1" smtClean="0"/>
              <a:t>vinnustofa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maí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næsta</a:t>
            </a:r>
            <a:r>
              <a:rPr lang="en-US" dirty="0" smtClean="0"/>
              <a:t> </a:t>
            </a:r>
            <a:r>
              <a:rPr lang="en-US" dirty="0" err="1" smtClean="0"/>
              <a:t>ári</a:t>
            </a:r>
            <a:endParaRPr lang="en-US" dirty="0" smtClean="0"/>
          </a:p>
          <a:p>
            <a:r>
              <a:rPr lang="en-US" dirty="0" err="1" smtClean="0"/>
              <a:t>Heimildarannsókn</a:t>
            </a:r>
            <a:endParaRPr lang="en-US" dirty="0"/>
          </a:p>
          <a:p>
            <a:pPr lvl="1"/>
            <a:r>
              <a:rPr lang="en-US" dirty="0" err="1" smtClean="0"/>
              <a:t>Ritaðar</a:t>
            </a:r>
            <a:r>
              <a:rPr lang="en-US" dirty="0" smtClean="0"/>
              <a:t> </a:t>
            </a:r>
            <a:r>
              <a:rPr lang="en-US" dirty="0" err="1" smtClean="0"/>
              <a:t>heimildir</a:t>
            </a:r>
            <a:endParaRPr lang="en-US" dirty="0" smtClean="0"/>
          </a:p>
          <a:p>
            <a:pPr lvl="1"/>
            <a:r>
              <a:rPr lang="en-US" dirty="0" err="1" smtClean="0"/>
              <a:t>Munnlegar</a:t>
            </a:r>
            <a:r>
              <a:rPr lang="en-US" dirty="0" smtClean="0"/>
              <a:t> </a:t>
            </a:r>
            <a:r>
              <a:rPr lang="en-US" dirty="0" err="1" smtClean="0"/>
              <a:t>heimildir</a:t>
            </a:r>
            <a:endParaRPr lang="en-US" dirty="0" smtClean="0"/>
          </a:p>
          <a:p>
            <a:pPr lvl="1"/>
            <a:r>
              <a:rPr lang="en-US" dirty="0" err="1" smtClean="0"/>
              <a:t>Ljósmyndir</a:t>
            </a:r>
            <a:endParaRPr lang="en-US" dirty="0" smtClean="0"/>
          </a:p>
          <a:p>
            <a:r>
              <a:rPr lang="en-US" dirty="0" err="1" smtClean="0"/>
              <a:t>Vettvangsrannsókn</a:t>
            </a:r>
            <a:endParaRPr lang="en-US" dirty="0" smtClean="0"/>
          </a:p>
          <a:p>
            <a:pPr lvl="1"/>
            <a:r>
              <a:rPr lang="en-US" dirty="0" err="1" smtClean="0"/>
              <a:t>Þrívíddarlíkan</a:t>
            </a:r>
            <a:r>
              <a:rPr lang="en-US" dirty="0" smtClean="0"/>
              <a:t> </a:t>
            </a:r>
            <a:r>
              <a:rPr lang="en-US" dirty="0" err="1" smtClean="0"/>
              <a:t>gert</a:t>
            </a:r>
            <a:r>
              <a:rPr lang="en-US" dirty="0" smtClean="0"/>
              <a:t> </a:t>
            </a:r>
            <a:r>
              <a:rPr lang="en-US" dirty="0" err="1" smtClean="0"/>
              <a:t>með</a:t>
            </a:r>
            <a:r>
              <a:rPr lang="en-US" dirty="0" smtClean="0"/>
              <a:t> </a:t>
            </a:r>
            <a:r>
              <a:rPr lang="en-US" i="1" dirty="0" smtClean="0"/>
              <a:t>photogrammetry </a:t>
            </a:r>
            <a:r>
              <a:rPr lang="en-US" dirty="0" smtClean="0"/>
              <a:t> </a:t>
            </a:r>
            <a:r>
              <a:rPr lang="en-US" dirty="0" err="1" smtClean="0"/>
              <a:t>aðferðafræði</a:t>
            </a:r>
            <a:endParaRPr lang="en-US" dirty="0" smtClean="0"/>
          </a:p>
          <a:p>
            <a:pPr lvl="1"/>
            <a:r>
              <a:rPr lang="en-US" dirty="0" err="1" smtClean="0"/>
              <a:t>Samstarf</a:t>
            </a:r>
            <a:r>
              <a:rPr lang="en-US" dirty="0" smtClean="0"/>
              <a:t> </a:t>
            </a:r>
            <a:r>
              <a:rPr lang="en-US" dirty="0" err="1" smtClean="0"/>
              <a:t>við</a:t>
            </a:r>
            <a:r>
              <a:rPr lang="en-US" dirty="0" smtClean="0"/>
              <a:t> </a:t>
            </a:r>
            <a:r>
              <a:rPr lang="en-US" dirty="0" err="1" smtClean="0"/>
              <a:t>Riksantikvaren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Noregi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Leiden University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Hollandi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9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Rannsókn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Rannsóknaráætlun</a:t>
            </a:r>
            <a:endParaRPr lang="en-US" dirty="0" smtClean="0"/>
          </a:p>
          <a:p>
            <a:pPr lvl="1"/>
            <a:r>
              <a:rPr lang="en-US" dirty="0" err="1" smtClean="0"/>
              <a:t>Markmið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aðferðafræði</a:t>
            </a:r>
            <a:endParaRPr lang="en-US" dirty="0" smtClean="0"/>
          </a:p>
          <a:p>
            <a:r>
              <a:rPr lang="en-US" dirty="0" err="1" smtClean="0"/>
              <a:t>Verkefnisáætlun</a:t>
            </a:r>
            <a:endParaRPr lang="en-US" dirty="0" smtClean="0"/>
          </a:p>
          <a:p>
            <a:pPr lvl="1"/>
            <a:r>
              <a:rPr lang="en-US" dirty="0" err="1" smtClean="0"/>
              <a:t>Ytra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innra</a:t>
            </a:r>
            <a:r>
              <a:rPr lang="en-US" dirty="0" smtClean="0"/>
              <a:t> </a:t>
            </a:r>
            <a:r>
              <a:rPr lang="en-US" dirty="0" err="1" smtClean="0"/>
              <a:t>umhverfi</a:t>
            </a:r>
            <a:endParaRPr lang="en-US" dirty="0" smtClean="0"/>
          </a:p>
          <a:p>
            <a:pPr lvl="1"/>
            <a:r>
              <a:rPr lang="en-US" dirty="0" err="1" smtClean="0"/>
              <a:t>Verkþættir</a:t>
            </a:r>
            <a:endParaRPr lang="en-US" dirty="0" smtClean="0"/>
          </a:p>
          <a:p>
            <a:pPr lvl="1"/>
            <a:r>
              <a:rPr lang="en-US" dirty="0" err="1" smtClean="0"/>
              <a:t>Tímaáætlun</a:t>
            </a:r>
            <a:endParaRPr lang="en-US" dirty="0" smtClean="0"/>
          </a:p>
          <a:p>
            <a:pPr lvl="1"/>
            <a:r>
              <a:rPr lang="en-US" dirty="0" err="1" smtClean="0"/>
              <a:t>Kostnaðaráætlun</a:t>
            </a:r>
            <a:endParaRPr lang="en-US" dirty="0" smtClean="0"/>
          </a:p>
          <a:p>
            <a:pPr lvl="1"/>
            <a:r>
              <a:rPr lang="en-US" dirty="0" err="1" smtClean="0"/>
              <a:t>Stjórnun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51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Tillögur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framtíð</a:t>
            </a:r>
            <a:r>
              <a:rPr lang="en-US" dirty="0" smtClean="0"/>
              <a:t> </a:t>
            </a:r>
            <a:r>
              <a:rPr lang="en-US" dirty="0" err="1" smtClean="0"/>
              <a:t>Sigurfara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Tólf</a:t>
            </a:r>
            <a:r>
              <a:rPr lang="en-US" dirty="0" smtClean="0"/>
              <a:t> </a:t>
            </a:r>
            <a:r>
              <a:rPr lang="en-US" dirty="0" err="1" smtClean="0"/>
              <a:t>tillögur</a:t>
            </a:r>
            <a:endParaRPr lang="en-US" dirty="0" smtClean="0"/>
          </a:p>
          <a:p>
            <a:r>
              <a:rPr lang="en-US" dirty="0" err="1" smtClean="0"/>
              <a:t>Rökstudd</a:t>
            </a:r>
            <a:r>
              <a:rPr lang="en-US" dirty="0" smtClean="0"/>
              <a:t> </a:t>
            </a:r>
            <a:r>
              <a:rPr lang="en-US" dirty="0" err="1" smtClean="0"/>
              <a:t>ákvörðun</a:t>
            </a:r>
            <a:r>
              <a:rPr lang="en-US" dirty="0" smtClean="0"/>
              <a:t> </a:t>
            </a:r>
            <a:r>
              <a:rPr lang="en-US" dirty="0" err="1" smtClean="0"/>
              <a:t>verði</a:t>
            </a:r>
            <a:r>
              <a:rPr lang="en-US" dirty="0" smtClean="0"/>
              <a:t> </a:t>
            </a:r>
            <a:r>
              <a:rPr lang="en-US" dirty="0" err="1" smtClean="0"/>
              <a:t>tekin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kjölfar</a:t>
            </a:r>
            <a:r>
              <a:rPr lang="en-US" dirty="0" smtClean="0"/>
              <a:t> </a:t>
            </a:r>
            <a:r>
              <a:rPr lang="en-US" dirty="0" err="1" smtClean="0"/>
              <a:t>málþingsins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byggir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umræðum</a:t>
            </a:r>
            <a:r>
              <a:rPr lang="en-US" dirty="0" smtClean="0"/>
              <a:t> </a:t>
            </a:r>
            <a:r>
              <a:rPr lang="en-US" dirty="0" err="1" smtClean="0"/>
              <a:t>þar</a:t>
            </a:r>
            <a:endParaRPr lang="en-US" dirty="0"/>
          </a:p>
          <a:p>
            <a:r>
              <a:rPr lang="en-US" dirty="0" err="1" smtClean="0"/>
              <a:t>Mikilvægt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hægt</a:t>
            </a:r>
            <a:r>
              <a:rPr lang="en-US" dirty="0" smtClean="0"/>
              <a:t> </a:t>
            </a:r>
            <a:r>
              <a:rPr lang="en-US" dirty="0" err="1" smtClean="0"/>
              <a:t>sé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rökstyðja</a:t>
            </a:r>
            <a:r>
              <a:rPr lang="en-US" dirty="0" smtClean="0"/>
              <a:t> </a:t>
            </a:r>
            <a:r>
              <a:rPr lang="en-US" dirty="0" err="1" smtClean="0"/>
              <a:t>ákvöðunina</a:t>
            </a:r>
            <a:r>
              <a:rPr lang="en-US" dirty="0" smtClean="0"/>
              <a:t>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þar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hún</a:t>
            </a:r>
            <a:r>
              <a:rPr lang="en-US" dirty="0" smtClean="0"/>
              <a:t> </a:t>
            </a:r>
            <a:r>
              <a:rPr lang="en-US" dirty="0" err="1" smtClean="0"/>
              <a:t>verður</a:t>
            </a:r>
            <a:r>
              <a:rPr lang="en-US" dirty="0" smtClean="0"/>
              <a:t> </a:t>
            </a:r>
            <a:r>
              <a:rPr lang="en-US" dirty="0" err="1" smtClean="0"/>
              <a:t>mjög</a:t>
            </a:r>
            <a:r>
              <a:rPr lang="en-US" dirty="0" smtClean="0"/>
              <a:t> </a:t>
            </a:r>
            <a:r>
              <a:rPr lang="en-US" dirty="0" err="1" smtClean="0"/>
              <a:t>líklega</a:t>
            </a:r>
            <a:r>
              <a:rPr lang="en-US" dirty="0" smtClean="0"/>
              <a:t> </a:t>
            </a:r>
            <a:r>
              <a:rPr lang="en-US" dirty="0" err="1" smtClean="0"/>
              <a:t>umdeild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skiptar</a:t>
            </a:r>
            <a:r>
              <a:rPr lang="en-US" dirty="0" smtClean="0"/>
              <a:t> </a:t>
            </a:r>
            <a:r>
              <a:rPr lang="en-US" dirty="0" err="1" smtClean="0"/>
              <a:t>skoðanir</a:t>
            </a:r>
            <a:r>
              <a:rPr lang="en-US" dirty="0" smtClean="0"/>
              <a:t> </a:t>
            </a:r>
            <a:r>
              <a:rPr lang="en-US" dirty="0" err="1" smtClean="0"/>
              <a:t>verða</a:t>
            </a:r>
            <a:r>
              <a:rPr lang="en-US" dirty="0" smtClean="0"/>
              <a:t> um </a:t>
            </a:r>
            <a:r>
              <a:rPr lang="en-US" dirty="0" err="1" smtClean="0"/>
              <a:t>hana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Miðlun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Sýning</a:t>
            </a:r>
            <a:endParaRPr lang="en-US" dirty="0" smtClean="0"/>
          </a:p>
          <a:p>
            <a:pPr lvl="1"/>
            <a:r>
              <a:rPr lang="en-US" dirty="0" err="1" smtClean="0"/>
              <a:t>Sérsýning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hluti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 </a:t>
            </a:r>
            <a:r>
              <a:rPr lang="en-US" dirty="0" err="1" smtClean="0"/>
              <a:t>nýrri</a:t>
            </a:r>
            <a:r>
              <a:rPr lang="en-US" dirty="0" smtClean="0"/>
              <a:t> </a:t>
            </a:r>
            <a:r>
              <a:rPr lang="en-US" dirty="0" err="1" smtClean="0"/>
              <a:t>grunnsýningu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err="1" smtClean="0"/>
              <a:t>Samstarfi</a:t>
            </a:r>
            <a:r>
              <a:rPr lang="en-US" dirty="0" smtClean="0"/>
              <a:t> </a:t>
            </a:r>
            <a:r>
              <a:rPr lang="en-US" dirty="0" err="1" smtClean="0"/>
              <a:t>verið</a:t>
            </a:r>
            <a:r>
              <a:rPr lang="en-US" dirty="0" smtClean="0"/>
              <a:t> </a:t>
            </a:r>
            <a:r>
              <a:rPr lang="en-US" dirty="0" err="1" smtClean="0"/>
              <a:t>komið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við</a:t>
            </a:r>
            <a:r>
              <a:rPr lang="en-US" dirty="0" smtClean="0"/>
              <a:t> </a:t>
            </a:r>
            <a:r>
              <a:rPr lang="en-US" dirty="0" err="1" smtClean="0"/>
              <a:t>námsleið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safnafræði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HÍ. </a:t>
            </a:r>
            <a:endParaRPr lang="en-US" dirty="0"/>
          </a:p>
          <a:p>
            <a:pPr lvl="1"/>
            <a:r>
              <a:rPr lang="en-US" dirty="0" err="1" smtClean="0"/>
              <a:t>Nemendur</a:t>
            </a:r>
            <a:r>
              <a:rPr lang="en-US" dirty="0" smtClean="0"/>
              <a:t> </a:t>
            </a:r>
            <a:r>
              <a:rPr lang="en-US" dirty="0" err="1" smtClean="0"/>
              <a:t>munu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</a:t>
            </a:r>
            <a:r>
              <a:rPr lang="en-US" dirty="0" err="1" smtClean="0"/>
              <a:t>tillögur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sýningarhandritum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námskeiði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vorönn</a:t>
            </a:r>
            <a:r>
              <a:rPr lang="en-US" dirty="0" smtClean="0"/>
              <a:t> 2017</a:t>
            </a:r>
          </a:p>
          <a:p>
            <a:r>
              <a:rPr lang="en-US" dirty="0" err="1" smtClean="0"/>
              <a:t>Minnisvarði</a:t>
            </a:r>
            <a:endParaRPr lang="en-US" dirty="0" smtClean="0"/>
          </a:p>
          <a:p>
            <a:r>
              <a:rPr lang="en-US" dirty="0" err="1" smtClean="0"/>
              <a:t>Heimildamynd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6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Styrkumsóknir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Málþing</a:t>
            </a:r>
            <a:endParaRPr lang="en-US" dirty="0"/>
          </a:p>
          <a:p>
            <a:pPr lvl="1"/>
            <a:r>
              <a:rPr lang="en-US" dirty="0" err="1" smtClean="0"/>
              <a:t>Kostnaður</a:t>
            </a:r>
            <a:r>
              <a:rPr lang="en-US" dirty="0" smtClean="0"/>
              <a:t>: 4.625.000 kr. </a:t>
            </a:r>
          </a:p>
          <a:p>
            <a:pPr lvl="1"/>
            <a:r>
              <a:rPr lang="en-US" dirty="0" err="1" smtClean="0"/>
              <a:t>Styrkumsóknir</a:t>
            </a:r>
            <a:r>
              <a:rPr lang="en-US" dirty="0" smtClean="0"/>
              <a:t>: 9.711.000 kr. </a:t>
            </a:r>
          </a:p>
          <a:p>
            <a:pPr lvl="1"/>
            <a:endParaRPr lang="en-US" dirty="0"/>
          </a:p>
          <a:p>
            <a:r>
              <a:rPr lang="en-US" dirty="0" err="1" smtClean="0"/>
              <a:t>Rannsókn</a:t>
            </a:r>
            <a:endParaRPr lang="en-US" dirty="0"/>
          </a:p>
          <a:p>
            <a:pPr lvl="1"/>
            <a:r>
              <a:rPr lang="en-US" dirty="0" err="1" smtClean="0"/>
              <a:t>Kostnaður</a:t>
            </a:r>
            <a:r>
              <a:rPr lang="en-US" dirty="0" smtClean="0"/>
              <a:t>: 5.215.000 kr. </a:t>
            </a:r>
          </a:p>
          <a:p>
            <a:pPr lvl="1"/>
            <a:r>
              <a:rPr lang="en-US" dirty="0" err="1" smtClean="0"/>
              <a:t>Framlög</a:t>
            </a:r>
            <a:r>
              <a:rPr lang="en-US" dirty="0" smtClean="0"/>
              <a:t>: 1.349.000 kr. </a:t>
            </a:r>
          </a:p>
          <a:p>
            <a:pPr lvl="1"/>
            <a:r>
              <a:rPr lang="en-US" dirty="0" err="1" smtClean="0"/>
              <a:t>Sótt</a:t>
            </a:r>
            <a:r>
              <a:rPr lang="en-US" dirty="0" smtClean="0"/>
              <a:t> um </a:t>
            </a:r>
            <a:r>
              <a:rPr lang="en-US" dirty="0" err="1" smtClean="0"/>
              <a:t>nú</a:t>
            </a:r>
            <a:r>
              <a:rPr lang="en-US" dirty="0" smtClean="0"/>
              <a:t> </a:t>
            </a:r>
            <a:r>
              <a:rPr lang="en-US" dirty="0" err="1" smtClean="0"/>
              <a:t>þegar</a:t>
            </a:r>
            <a:r>
              <a:rPr lang="en-US" dirty="0" smtClean="0"/>
              <a:t>: 1.500.000</a:t>
            </a:r>
          </a:p>
          <a:p>
            <a:pPr lvl="1"/>
            <a:r>
              <a:rPr lang="en-US" dirty="0" err="1" smtClean="0"/>
              <a:t>Búið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undirbúa</a:t>
            </a:r>
            <a:r>
              <a:rPr lang="en-US" dirty="0" smtClean="0"/>
              <a:t> </a:t>
            </a:r>
            <a:r>
              <a:rPr lang="en-US" dirty="0" err="1" smtClean="0"/>
              <a:t>umsóknir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fleiri</a:t>
            </a:r>
            <a:r>
              <a:rPr lang="en-US" dirty="0" smtClean="0"/>
              <a:t> </a:t>
            </a:r>
            <a:r>
              <a:rPr lang="en-US" dirty="0" err="1" smtClean="0"/>
              <a:t>sjóði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sendar</a:t>
            </a:r>
            <a:r>
              <a:rPr lang="en-US" dirty="0" smtClean="0"/>
              <a:t> </a:t>
            </a:r>
            <a:r>
              <a:rPr lang="en-US" dirty="0" err="1" smtClean="0"/>
              <a:t>verða</a:t>
            </a:r>
            <a:r>
              <a:rPr lang="en-US" dirty="0" smtClean="0"/>
              <a:t> </a:t>
            </a:r>
            <a:r>
              <a:rPr lang="en-US" dirty="0" err="1" smtClean="0"/>
              <a:t>þegar</a:t>
            </a:r>
            <a:r>
              <a:rPr lang="en-US" dirty="0" smtClean="0"/>
              <a:t> </a:t>
            </a:r>
            <a:r>
              <a:rPr lang="en-US" dirty="0" err="1" smtClean="0"/>
              <a:t>opnað</a:t>
            </a:r>
            <a:r>
              <a:rPr lang="en-US" dirty="0" smtClean="0"/>
              <a:t> </a:t>
            </a:r>
            <a:r>
              <a:rPr lang="en-US" dirty="0" err="1" smtClean="0"/>
              <a:t>verður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móttöku</a:t>
            </a:r>
            <a:r>
              <a:rPr lang="en-US" dirty="0" smtClean="0"/>
              <a:t> </a:t>
            </a:r>
            <a:r>
              <a:rPr lang="en-US" dirty="0" err="1" smtClean="0"/>
              <a:t>þeirra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47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igurfari1.pn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915689" y="0"/>
            <a:ext cx="12685493" cy="6976532"/>
          </a:xfrm>
        </p:spPr>
      </p:pic>
    </p:spTree>
    <p:extLst>
      <p:ext uri="{BB962C8B-B14F-4D97-AF65-F5344CB8AC3E}">
        <p14:creationId xmlns:p14="http://schemas.microsoft.com/office/powerpoint/2010/main" val="212715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Saga </a:t>
            </a:r>
            <a:r>
              <a:rPr lang="en-US" dirty="0" err="1" smtClean="0"/>
              <a:t>kútter</a:t>
            </a:r>
            <a:r>
              <a:rPr lang="en-US" dirty="0" smtClean="0"/>
              <a:t> </a:t>
            </a:r>
            <a:r>
              <a:rPr lang="en-US" dirty="0" err="1" smtClean="0"/>
              <a:t>Sigurfara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Smíðaður</a:t>
            </a:r>
            <a:r>
              <a:rPr lang="en-US" dirty="0" smtClean="0"/>
              <a:t> </a:t>
            </a:r>
            <a:r>
              <a:rPr lang="en-US" dirty="0" err="1" smtClean="0"/>
              <a:t>árið</a:t>
            </a:r>
            <a:r>
              <a:rPr lang="en-US" dirty="0" smtClean="0"/>
              <a:t> 1885 </a:t>
            </a:r>
            <a:r>
              <a:rPr lang="en-US" dirty="0" err="1" smtClean="0"/>
              <a:t>í</a:t>
            </a:r>
            <a:r>
              <a:rPr lang="en-US" dirty="0" smtClean="0"/>
              <a:t> Burton upon </a:t>
            </a:r>
            <a:r>
              <a:rPr lang="en-US" dirty="0" err="1" smtClean="0"/>
              <a:t>Stather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Bretlandi</a:t>
            </a:r>
            <a:endParaRPr lang="en-US" dirty="0" smtClean="0"/>
          </a:p>
          <a:p>
            <a:r>
              <a:rPr lang="en-US" dirty="0" err="1" smtClean="0"/>
              <a:t>Gerður</a:t>
            </a:r>
            <a:r>
              <a:rPr lang="en-US" dirty="0" smtClean="0"/>
              <a:t> </a:t>
            </a:r>
            <a:r>
              <a:rPr lang="en-US" dirty="0" err="1" smtClean="0"/>
              <a:t>út</a:t>
            </a:r>
            <a:r>
              <a:rPr lang="en-US" dirty="0" smtClean="0"/>
              <a:t> </a:t>
            </a:r>
            <a:r>
              <a:rPr lang="en-US" dirty="0" err="1" smtClean="0"/>
              <a:t>frá</a:t>
            </a:r>
            <a:r>
              <a:rPr lang="en-US" dirty="0" smtClean="0"/>
              <a:t> Hull </a:t>
            </a:r>
            <a:r>
              <a:rPr lang="en-US" dirty="0" err="1" smtClean="0"/>
              <a:t>til</a:t>
            </a:r>
            <a:r>
              <a:rPr lang="en-US" dirty="0" smtClean="0"/>
              <a:t> 1897</a:t>
            </a:r>
          </a:p>
          <a:p>
            <a:r>
              <a:rPr lang="en-US" dirty="0" err="1" smtClean="0"/>
              <a:t>Keyptur</a:t>
            </a:r>
            <a:r>
              <a:rPr lang="en-US" dirty="0" smtClean="0"/>
              <a:t> </a:t>
            </a:r>
            <a:r>
              <a:rPr lang="en-US" dirty="0" err="1" smtClean="0"/>
              <a:t>það</a:t>
            </a:r>
            <a:r>
              <a:rPr lang="en-US" dirty="0" smtClean="0"/>
              <a:t> </a:t>
            </a:r>
            <a:r>
              <a:rPr lang="en-US" dirty="0" err="1" smtClean="0"/>
              <a:t>ár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Íslands</a:t>
            </a:r>
            <a:r>
              <a:rPr lang="en-US" dirty="0" smtClean="0"/>
              <a:t>. </a:t>
            </a:r>
            <a:r>
              <a:rPr lang="en-US" dirty="0" err="1" smtClean="0"/>
              <a:t>Gerður</a:t>
            </a:r>
            <a:r>
              <a:rPr lang="en-US" dirty="0" smtClean="0"/>
              <a:t> </a:t>
            </a:r>
            <a:r>
              <a:rPr lang="en-US" dirty="0" err="1" smtClean="0"/>
              <a:t>út</a:t>
            </a:r>
            <a:r>
              <a:rPr lang="en-US" dirty="0" smtClean="0"/>
              <a:t> </a:t>
            </a:r>
            <a:r>
              <a:rPr lang="en-US" dirty="0" err="1" smtClean="0"/>
              <a:t>frá</a:t>
            </a:r>
            <a:r>
              <a:rPr lang="en-US" dirty="0" smtClean="0"/>
              <a:t> </a:t>
            </a:r>
            <a:r>
              <a:rPr lang="en-US" dirty="0" err="1" smtClean="0"/>
              <a:t>Seltjarnarnesi</a:t>
            </a:r>
            <a:r>
              <a:rPr lang="en-US" dirty="0" smtClean="0"/>
              <a:t>, </a:t>
            </a:r>
            <a:r>
              <a:rPr lang="en-US" dirty="0" err="1" smtClean="0"/>
              <a:t>Hafnarfirði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Reykjavík</a:t>
            </a:r>
          </a:p>
          <a:p>
            <a:r>
              <a:rPr lang="en-US" dirty="0" err="1" smtClean="0"/>
              <a:t>Seldur</a:t>
            </a:r>
            <a:r>
              <a:rPr lang="en-US" dirty="0" smtClean="0"/>
              <a:t> </a:t>
            </a:r>
            <a:r>
              <a:rPr lang="en-US" dirty="0" err="1" smtClean="0"/>
              <a:t>árið</a:t>
            </a:r>
            <a:r>
              <a:rPr lang="en-US" dirty="0" smtClean="0"/>
              <a:t> 1919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Færeyja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12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Safnskipið</a:t>
            </a:r>
            <a:r>
              <a:rPr lang="en-US" dirty="0" smtClean="0"/>
              <a:t> </a:t>
            </a:r>
            <a:r>
              <a:rPr lang="en-US" dirty="0" err="1" smtClean="0"/>
              <a:t>Sigurfari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Séra</a:t>
            </a:r>
            <a:r>
              <a:rPr lang="en-US" dirty="0" smtClean="0"/>
              <a:t> </a:t>
            </a:r>
            <a:r>
              <a:rPr lang="en-US" dirty="0" err="1" smtClean="0"/>
              <a:t>Jón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Kiwanisklúbburinn</a:t>
            </a:r>
            <a:r>
              <a:rPr lang="en-US" dirty="0" smtClean="0"/>
              <a:t> </a:t>
            </a:r>
            <a:r>
              <a:rPr lang="en-US" dirty="0" err="1" smtClean="0"/>
              <a:t>stóðu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kaupum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skipinu</a:t>
            </a:r>
            <a:r>
              <a:rPr lang="en-US" dirty="0" smtClean="0"/>
              <a:t> </a:t>
            </a:r>
            <a:r>
              <a:rPr lang="en-US" dirty="0" err="1" smtClean="0"/>
              <a:t>árið</a:t>
            </a:r>
            <a:r>
              <a:rPr lang="en-US" dirty="0" smtClean="0"/>
              <a:t> 1974</a:t>
            </a:r>
          </a:p>
          <a:p>
            <a:r>
              <a:rPr lang="en-US" dirty="0" err="1" smtClean="0"/>
              <a:t>Komið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svæði</a:t>
            </a:r>
            <a:r>
              <a:rPr lang="en-US" dirty="0" smtClean="0"/>
              <a:t> </a:t>
            </a:r>
            <a:r>
              <a:rPr lang="en-US" dirty="0" err="1" smtClean="0"/>
              <a:t>Byggðasafnsins</a:t>
            </a:r>
            <a:r>
              <a:rPr lang="en-US" dirty="0" smtClean="0"/>
              <a:t> </a:t>
            </a:r>
            <a:r>
              <a:rPr lang="en-US" dirty="0" err="1" smtClean="0"/>
              <a:t>árið</a:t>
            </a:r>
            <a:r>
              <a:rPr lang="en-US" dirty="0" smtClean="0"/>
              <a:t> 1975</a:t>
            </a:r>
          </a:p>
          <a:p>
            <a:r>
              <a:rPr lang="en-US" dirty="0" err="1" smtClean="0"/>
              <a:t>Gert</a:t>
            </a:r>
            <a:r>
              <a:rPr lang="en-US" dirty="0" smtClean="0"/>
              <a:t> </a:t>
            </a:r>
            <a:r>
              <a:rPr lang="en-US" dirty="0" err="1" smtClean="0"/>
              <a:t>upp</a:t>
            </a:r>
            <a:r>
              <a:rPr lang="en-US" dirty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árunum</a:t>
            </a:r>
            <a:r>
              <a:rPr lang="en-US" dirty="0" smtClean="0"/>
              <a:t> 1979-1985</a:t>
            </a:r>
          </a:p>
          <a:p>
            <a:r>
              <a:rPr lang="en-US" dirty="0" err="1" smtClean="0"/>
              <a:t>Opnað</a:t>
            </a:r>
            <a:r>
              <a:rPr lang="en-US" dirty="0" smtClean="0"/>
              <a:t> </a:t>
            </a:r>
            <a:r>
              <a:rPr lang="en-US" dirty="0" err="1" smtClean="0"/>
              <a:t>almenningi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2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Fyrri</a:t>
            </a:r>
            <a:r>
              <a:rPr lang="en-US" dirty="0" smtClean="0"/>
              <a:t> </a:t>
            </a:r>
            <a:r>
              <a:rPr lang="en-US" dirty="0" err="1" smtClean="0"/>
              <a:t>aðgerðir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Miklu</a:t>
            </a:r>
            <a:r>
              <a:rPr lang="en-US" dirty="0" smtClean="0"/>
              <a:t> </a:t>
            </a:r>
            <a:r>
              <a:rPr lang="en-US" dirty="0" err="1" smtClean="0"/>
              <a:t>fjármagni</a:t>
            </a:r>
            <a:r>
              <a:rPr lang="en-US" dirty="0" smtClean="0"/>
              <a:t> </a:t>
            </a:r>
            <a:r>
              <a:rPr lang="en-US" dirty="0" err="1" smtClean="0"/>
              <a:t>verið</a:t>
            </a:r>
            <a:r>
              <a:rPr lang="en-US" dirty="0" smtClean="0"/>
              <a:t> </a:t>
            </a:r>
            <a:r>
              <a:rPr lang="en-US" dirty="0" err="1" smtClean="0"/>
              <a:t>varið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viðhald</a:t>
            </a:r>
            <a:r>
              <a:rPr lang="en-US" dirty="0" smtClean="0"/>
              <a:t> en </a:t>
            </a:r>
            <a:r>
              <a:rPr lang="en-US" dirty="0" err="1" smtClean="0"/>
              <a:t>ekki</a:t>
            </a:r>
            <a:r>
              <a:rPr lang="en-US" dirty="0" smtClean="0"/>
              <a:t> </a:t>
            </a:r>
            <a:r>
              <a:rPr lang="en-US" dirty="0" err="1" smtClean="0"/>
              <a:t>dugað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endParaRPr lang="en-US" dirty="0" smtClean="0"/>
          </a:p>
          <a:p>
            <a:r>
              <a:rPr lang="en-US" dirty="0" err="1" smtClean="0"/>
              <a:t>Ýmsar</a:t>
            </a:r>
            <a:r>
              <a:rPr lang="en-US" dirty="0" smtClean="0"/>
              <a:t> </a:t>
            </a:r>
            <a:r>
              <a:rPr lang="en-US" dirty="0" err="1" smtClean="0"/>
              <a:t>hugmyndir</a:t>
            </a:r>
            <a:r>
              <a:rPr lang="en-US" dirty="0"/>
              <a:t> </a:t>
            </a:r>
            <a:r>
              <a:rPr lang="en-US" dirty="0" smtClean="0"/>
              <a:t>um </a:t>
            </a:r>
            <a:r>
              <a:rPr lang="en-US" dirty="0" err="1" smtClean="0"/>
              <a:t>framtíðarvarðveislu</a:t>
            </a:r>
            <a:r>
              <a:rPr lang="en-US" dirty="0" smtClean="0"/>
              <a:t> </a:t>
            </a:r>
            <a:r>
              <a:rPr lang="en-US" dirty="0" err="1" smtClean="0"/>
              <a:t>hafa</a:t>
            </a:r>
            <a:r>
              <a:rPr lang="en-US" dirty="0" smtClean="0"/>
              <a:t> </a:t>
            </a:r>
            <a:r>
              <a:rPr lang="en-US" dirty="0" err="1" smtClean="0"/>
              <a:t>verið</a:t>
            </a:r>
            <a:r>
              <a:rPr lang="en-US" dirty="0" smtClean="0"/>
              <a:t> </a:t>
            </a:r>
            <a:r>
              <a:rPr lang="en-US" dirty="0" err="1" smtClean="0"/>
              <a:t>skoðaðar</a:t>
            </a:r>
            <a:r>
              <a:rPr lang="en-US" dirty="0" smtClean="0"/>
              <a:t> en </a:t>
            </a:r>
            <a:r>
              <a:rPr lang="en-US" dirty="0" err="1" smtClean="0"/>
              <a:t>fjármagn</a:t>
            </a:r>
            <a:r>
              <a:rPr lang="en-US" dirty="0" smtClean="0"/>
              <a:t> </a:t>
            </a:r>
            <a:r>
              <a:rPr lang="en-US" dirty="0" err="1" smtClean="0"/>
              <a:t>ekki</a:t>
            </a:r>
            <a:r>
              <a:rPr lang="en-US" dirty="0" smtClean="0"/>
              <a:t> </a:t>
            </a:r>
            <a:r>
              <a:rPr lang="en-US" dirty="0" err="1" smtClean="0"/>
              <a:t>fengist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endParaRPr lang="en-US" dirty="0" smtClean="0"/>
          </a:p>
          <a:p>
            <a:pPr lvl="1"/>
            <a:r>
              <a:rPr lang="en-US" dirty="0" err="1" smtClean="0"/>
              <a:t>Endurgerð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sjóhæfu</a:t>
            </a:r>
            <a:r>
              <a:rPr lang="en-US" dirty="0" smtClean="0"/>
              <a:t> </a:t>
            </a:r>
            <a:r>
              <a:rPr lang="en-US" dirty="0" err="1" smtClean="0"/>
              <a:t>ástandi</a:t>
            </a:r>
            <a:endParaRPr lang="en-US" dirty="0" smtClean="0"/>
          </a:p>
          <a:p>
            <a:pPr lvl="1"/>
            <a:r>
              <a:rPr lang="en-US" dirty="0" err="1" smtClean="0"/>
              <a:t>Nýtt</a:t>
            </a:r>
            <a:r>
              <a:rPr lang="en-US" dirty="0" smtClean="0"/>
              <a:t> </a:t>
            </a:r>
            <a:r>
              <a:rPr lang="en-US" dirty="0" err="1" smtClean="0"/>
              <a:t>safnhús</a:t>
            </a:r>
            <a:r>
              <a:rPr lang="en-US" dirty="0" smtClean="0"/>
              <a:t> </a:t>
            </a:r>
            <a:r>
              <a:rPr lang="en-US" dirty="0" err="1" smtClean="0"/>
              <a:t>reist</a:t>
            </a:r>
            <a:r>
              <a:rPr lang="en-US" dirty="0" smtClean="0"/>
              <a:t> </a:t>
            </a:r>
            <a:r>
              <a:rPr lang="en-US" dirty="0" err="1" smtClean="0"/>
              <a:t>yfir</a:t>
            </a:r>
            <a:r>
              <a:rPr lang="en-US" dirty="0" smtClean="0"/>
              <a:t> </a:t>
            </a:r>
            <a:r>
              <a:rPr lang="en-US" dirty="0" err="1" smtClean="0"/>
              <a:t>skipið</a:t>
            </a:r>
            <a:endParaRPr lang="en-US" dirty="0" smtClean="0"/>
          </a:p>
          <a:p>
            <a:r>
              <a:rPr lang="en-US" dirty="0" err="1" smtClean="0"/>
              <a:t>Starfshópur</a:t>
            </a:r>
            <a:r>
              <a:rPr lang="en-US" dirty="0" smtClean="0"/>
              <a:t> </a:t>
            </a:r>
            <a:r>
              <a:rPr lang="en-US" dirty="0" err="1" smtClean="0"/>
              <a:t>skipaður</a:t>
            </a:r>
            <a:r>
              <a:rPr lang="en-US" dirty="0" smtClean="0"/>
              <a:t> </a:t>
            </a:r>
            <a:r>
              <a:rPr lang="en-US" dirty="0" err="1" smtClean="0"/>
              <a:t>árið</a:t>
            </a:r>
            <a:r>
              <a:rPr lang="en-US" dirty="0" smtClean="0"/>
              <a:t> 2010</a:t>
            </a:r>
          </a:p>
          <a:p>
            <a:pPr lvl="1"/>
            <a:r>
              <a:rPr lang="en-US" dirty="0" err="1" smtClean="0"/>
              <a:t>Lagði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bráðabirgðaskýli</a:t>
            </a:r>
            <a:r>
              <a:rPr lang="en-US" dirty="0" smtClean="0"/>
              <a:t> </a:t>
            </a:r>
            <a:r>
              <a:rPr lang="en-US" dirty="0" err="1" smtClean="0"/>
              <a:t>yrði</a:t>
            </a:r>
            <a:r>
              <a:rPr lang="en-US" dirty="0" smtClean="0"/>
              <a:t> </a:t>
            </a:r>
            <a:r>
              <a:rPr lang="en-US" dirty="0" err="1" smtClean="0"/>
              <a:t>reist</a:t>
            </a:r>
            <a:r>
              <a:rPr lang="en-US" dirty="0" smtClean="0"/>
              <a:t> </a:t>
            </a:r>
            <a:r>
              <a:rPr lang="en-US" dirty="0" err="1" smtClean="0"/>
              <a:t>þar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hægt</a:t>
            </a:r>
            <a:r>
              <a:rPr lang="en-US" dirty="0" smtClean="0"/>
              <a:t> </a:t>
            </a:r>
            <a:r>
              <a:rPr lang="en-US" dirty="0" err="1" smtClean="0"/>
              <a:t>væri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fjármagna</a:t>
            </a:r>
            <a:r>
              <a:rPr lang="en-US" dirty="0" smtClean="0"/>
              <a:t> </a:t>
            </a:r>
            <a:r>
              <a:rPr lang="en-US" dirty="0" err="1" smtClean="0"/>
              <a:t>frekari</a:t>
            </a:r>
            <a:r>
              <a:rPr lang="en-US" dirty="0" smtClean="0"/>
              <a:t> </a:t>
            </a:r>
            <a:r>
              <a:rPr lang="en-US" dirty="0" err="1" smtClean="0"/>
              <a:t>framkvæmdir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67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Tildrög</a:t>
            </a:r>
            <a:r>
              <a:rPr lang="en-US" dirty="0" smtClean="0"/>
              <a:t> </a:t>
            </a:r>
            <a:r>
              <a:rPr lang="en-US" dirty="0" err="1" smtClean="0"/>
              <a:t>verkefnisins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Bæjarstjóri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óskaði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eftir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ráðgjöf</a:t>
            </a:r>
            <a:r>
              <a:rPr lang="en-US" dirty="0" smtClean="0">
                <a:solidFill>
                  <a:srgbClr val="000000"/>
                </a:solidFill>
              </a:rPr>
              <a:t> um </a:t>
            </a:r>
            <a:r>
              <a:rPr lang="en-US" dirty="0" err="1" smtClean="0">
                <a:solidFill>
                  <a:srgbClr val="000000"/>
                </a:solidFill>
              </a:rPr>
              <a:t>framtíð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kútter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Sigurfara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frá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Þjóðminjasafni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Íslands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Þjóðminjavörður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Sá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möguleiki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settur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fram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að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skipið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yrði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tekið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í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sundur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að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undangenginni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rannsókn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Styrkur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frá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forsætisráðuneytinu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yrði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nýttur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til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að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ráða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verkefnisstjóra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8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Markmið</a:t>
            </a:r>
            <a:r>
              <a:rPr lang="en-US" dirty="0" smtClean="0"/>
              <a:t> </a:t>
            </a:r>
            <a:r>
              <a:rPr lang="en-US" dirty="0" err="1" smtClean="0"/>
              <a:t>verkefnisins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Kanna</a:t>
            </a:r>
            <a:r>
              <a:rPr lang="en-US" dirty="0" smtClean="0"/>
              <a:t> </a:t>
            </a:r>
            <a:r>
              <a:rPr lang="en-US" dirty="0" err="1" smtClean="0"/>
              <a:t>þær</a:t>
            </a:r>
            <a:r>
              <a:rPr lang="en-US" dirty="0" smtClean="0"/>
              <a:t> </a:t>
            </a:r>
            <a:r>
              <a:rPr lang="en-US" dirty="0" err="1" smtClean="0"/>
              <a:t>leiðir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væru</a:t>
            </a:r>
            <a:r>
              <a:rPr lang="en-US" dirty="0" smtClean="0"/>
              <a:t> </a:t>
            </a:r>
            <a:r>
              <a:rPr lang="en-US" dirty="0" err="1" smtClean="0"/>
              <a:t>færar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framtíðarvarðveislu</a:t>
            </a:r>
            <a:r>
              <a:rPr lang="en-US" dirty="0" smtClean="0"/>
              <a:t> </a:t>
            </a:r>
            <a:r>
              <a:rPr lang="en-US" dirty="0" err="1" smtClean="0"/>
              <a:t>skipsins</a:t>
            </a:r>
            <a:endParaRPr lang="en-US" dirty="0" smtClean="0"/>
          </a:p>
          <a:p>
            <a:r>
              <a:rPr lang="en-US" dirty="0" err="1" smtClean="0"/>
              <a:t>Leita</a:t>
            </a:r>
            <a:r>
              <a:rPr lang="en-US" dirty="0" smtClean="0"/>
              <a:t> </a:t>
            </a:r>
            <a:r>
              <a:rPr lang="en-US" dirty="0" err="1" smtClean="0"/>
              <a:t>samráðs</a:t>
            </a:r>
            <a:endParaRPr lang="en-US" dirty="0" smtClean="0"/>
          </a:p>
          <a:p>
            <a:r>
              <a:rPr lang="en-US" dirty="0" smtClean="0"/>
              <a:t>Gera </a:t>
            </a:r>
            <a:r>
              <a:rPr lang="en-US" dirty="0" err="1" smtClean="0"/>
              <a:t>verkefnisáætlun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Þegar</a:t>
            </a:r>
            <a:r>
              <a:rPr lang="en-US" dirty="0" smtClean="0"/>
              <a:t> </a:t>
            </a:r>
            <a:r>
              <a:rPr lang="en-US" dirty="0" err="1" smtClean="0"/>
              <a:t>leið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verkefnið</a:t>
            </a:r>
            <a:r>
              <a:rPr lang="en-US" dirty="0" smtClean="0"/>
              <a:t> </a:t>
            </a:r>
            <a:r>
              <a:rPr lang="en-US" dirty="0" err="1" smtClean="0"/>
              <a:t>varð</a:t>
            </a:r>
            <a:r>
              <a:rPr lang="en-US" dirty="0" smtClean="0"/>
              <a:t> </a:t>
            </a:r>
            <a:r>
              <a:rPr lang="en-US" dirty="0" err="1" smtClean="0"/>
              <a:t>augljóst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ef</a:t>
            </a:r>
            <a:r>
              <a:rPr lang="en-US" dirty="0" smtClean="0"/>
              <a:t> </a:t>
            </a:r>
            <a:r>
              <a:rPr lang="en-US" dirty="0" err="1" smtClean="0"/>
              <a:t>sátt</a:t>
            </a:r>
            <a:r>
              <a:rPr lang="en-US" dirty="0" smtClean="0"/>
              <a:t> </a:t>
            </a:r>
            <a:r>
              <a:rPr lang="en-US" dirty="0" err="1" smtClean="0"/>
              <a:t>ætti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nást</a:t>
            </a:r>
            <a:r>
              <a:rPr lang="en-US" dirty="0" smtClean="0"/>
              <a:t> um </a:t>
            </a:r>
            <a:r>
              <a:rPr lang="en-US" dirty="0" err="1" smtClean="0"/>
              <a:t>örlög</a:t>
            </a:r>
            <a:r>
              <a:rPr lang="en-US" dirty="0" smtClean="0"/>
              <a:t> </a:t>
            </a:r>
            <a:r>
              <a:rPr lang="en-US" dirty="0" err="1" smtClean="0"/>
              <a:t>skipsins</a:t>
            </a:r>
            <a:r>
              <a:rPr lang="en-US" dirty="0" smtClean="0"/>
              <a:t> </a:t>
            </a:r>
            <a:r>
              <a:rPr lang="en-US" dirty="0" err="1" smtClean="0"/>
              <a:t>þyrfti</a:t>
            </a:r>
            <a:r>
              <a:rPr lang="en-US" dirty="0" smtClean="0"/>
              <a:t> </a:t>
            </a:r>
            <a:r>
              <a:rPr lang="en-US" dirty="0" err="1" smtClean="0"/>
              <a:t>sterkan</a:t>
            </a:r>
            <a:r>
              <a:rPr lang="en-US" dirty="0" smtClean="0"/>
              <a:t> </a:t>
            </a:r>
            <a:r>
              <a:rPr lang="en-US" dirty="0" err="1" smtClean="0"/>
              <a:t>rökstuðning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þeirri</a:t>
            </a:r>
            <a:r>
              <a:rPr lang="en-US" dirty="0" smtClean="0"/>
              <a:t> </a:t>
            </a:r>
            <a:r>
              <a:rPr lang="en-US" dirty="0" err="1" smtClean="0"/>
              <a:t>ákvörðun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yrði</a:t>
            </a:r>
            <a:r>
              <a:rPr lang="en-US" dirty="0" smtClean="0"/>
              <a:t> </a:t>
            </a:r>
            <a:r>
              <a:rPr lang="en-US" dirty="0" err="1" smtClean="0"/>
              <a:t>tekin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Varðveislugildi</a:t>
            </a:r>
            <a:r>
              <a:rPr lang="en-US" dirty="0" smtClean="0"/>
              <a:t> </a:t>
            </a:r>
            <a:r>
              <a:rPr lang="en-US" dirty="0" err="1" smtClean="0"/>
              <a:t>Sigurfara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dirty="0"/>
              <a:t>Táknmynd </a:t>
            </a:r>
            <a:r>
              <a:rPr lang="is-IS" dirty="0" smtClean="0"/>
              <a:t>fyrir </a:t>
            </a:r>
            <a:r>
              <a:rPr lang="is-IS" dirty="0"/>
              <a:t>þróun í atvinnu- og útvegssögu Íslands og Bretlands</a:t>
            </a:r>
            <a:endParaRPr lang="en-US" dirty="0"/>
          </a:p>
          <a:p>
            <a:pPr lvl="0"/>
            <a:r>
              <a:rPr lang="is-IS" dirty="0"/>
              <a:t>Byggingarlag</a:t>
            </a:r>
            <a:endParaRPr lang="en-US" dirty="0"/>
          </a:p>
          <a:p>
            <a:pPr lvl="0"/>
            <a:r>
              <a:rPr lang="is-IS" dirty="0"/>
              <a:t>Fágæti </a:t>
            </a:r>
            <a:endParaRPr lang="en-US" dirty="0"/>
          </a:p>
          <a:p>
            <a:pPr lvl="0"/>
            <a:r>
              <a:rPr lang="is-IS" dirty="0"/>
              <a:t>Tilfinningalegu gildi og fagurfræði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err="1" smtClean="0"/>
              <a:t>Matsaðferðir</a:t>
            </a:r>
            <a:r>
              <a:rPr lang="en-US" sz="2400" dirty="0" smtClean="0"/>
              <a:t> </a:t>
            </a:r>
            <a:r>
              <a:rPr lang="en-US" sz="2400" dirty="0" err="1" smtClean="0"/>
              <a:t>frá</a:t>
            </a:r>
            <a:r>
              <a:rPr lang="en-US" sz="2400" dirty="0" smtClean="0"/>
              <a:t> National Historic Ships </a:t>
            </a:r>
            <a:r>
              <a:rPr lang="en-US" sz="2400" dirty="0" err="1" smtClean="0"/>
              <a:t>á</a:t>
            </a:r>
            <a:r>
              <a:rPr lang="en-US" sz="2400" dirty="0" smtClean="0"/>
              <a:t> </a:t>
            </a:r>
            <a:r>
              <a:rPr lang="en-US" sz="2400" dirty="0" err="1" smtClean="0"/>
              <a:t>Bretlandi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/>
              <a:t> </a:t>
            </a:r>
            <a:r>
              <a:rPr lang="en-US" sz="2400" dirty="0" err="1" smtClean="0"/>
              <a:t>danska</a:t>
            </a:r>
            <a:r>
              <a:rPr lang="en-US" sz="2400" dirty="0" smtClean="0"/>
              <a:t> SAVE </a:t>
            </a:r>
            <a:r>
              <a:rPr lang="en-US" sz="2400" dirty="0" err="1" smtClean="0"/>
              <a:t>aðferðafræðin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180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Samráð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Samráð</a:t>
            </a:r>
            <a:r>
              <a:rPr lang="en-US" dirty="0" smtClean="0"/>
              <a:t> haft </a:t>
            </a:r>
            <a:r>
              <a:rPr lang="en-US" dirty="0" err="1" smtClean="0"/>
              <a:t>við</a:t>
            </a:r>
            <a:r>
              <a:rPr lang="en-US" dirty="0" smtClean="0"/>
              <a:t> </a:t>
            </a:r>
            <a:r>
              <a:rPr lang="en-US" dirty="0" err="1" smtClean="0"/>
              <a:t>fjölda</a:t>
            </a:r>
            <a:r>
              <a:rPr lang="en-US" dirty="0" smtClean="0"/>
              <a:t> </a:t>
            </a:r>
            <a:r>
              <a:rPr lang="en-US" dirty="0" err="1" smtClean="0"/>
              <a:t>stofnana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einstaklinga</a:t>
            </a:r>
            <a:r>
              <a:rPr lang="en-US" dirty="0" smtClean="0"/>
              <a:t>, </a:t>
            </a:r>
            <a:r>
              <a:rPr lang="en-US" dirty="0" err="1" smtClean="0"/>
              <a:t>innlenda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erlenda</a:t>
            </a:r>
            <a:endParaRPr lang="en-US" dirty="0" smtClean="0"/>
          </a:p>
          <a:p>
            <a:r>
              <a:rPr lang="en-US" dirty="0" err="1" smtClean="0"/>
              <a:t>Samráðsfundir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Ísafirði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Siglufirði</a:t>
            </a:r>
            <a:endParaRPr lang="en-US" dirty="0" smtClean="0"/>
          </a:p>
          <a:p>
            <a:r>
              <a:rPr lang="en-US" dirty="0" err="1" smtClean="0"/>
              <a:t>Íbúafundur</a:t>
            </a:r>
            <a:endParaRPr lang="en-US" dirty="0" smtClean="0"/>
          </a:p>
          <a:p>
            <a:r>
              <a:rPr lang="en-US" dirty="0" err="1" smtClean="0"/>
              <a:t>Ráðstefna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vegum</a:t>
            </a:r>
            <a:r>
              <a:rPr lang="en-US" dirty="0" smtClean="0"/>
              <a:t> </a:t>
            </a:r>
            <a:r>
              <a:rPr lang="en-US" dirty="0" err="1" smtClean="0"/>
              <a:t>sjóminjasafna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Norðurlöndum</a:t>
            </a:r>
            <a:r>
              <a:rPr lang="en-US" dirty="0" smtClean="0"/>
              <a:t> (NOMAMU)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3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Niðurstöður</a:t>
            </a:r>
            <a:r>
              <a:rPr lang="en-US" dirty="0" smtClean="0"/>
              <a:t> </a:t>
            </a:r>
            <a:r>
              <a:rPr lang="en-US" dirty="0" err="1" smtClean="0"/>
              <a:t>verkefnisins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Málþing</a:t>
            </a:r>
            <a:endParaRPr lang="en-US" dirty="0" smtClean="0"/>
          </a:p>
          <a:p>
            <a:r>
              <a:rPr lang="en-US" dirty="0" err="1" smtClean="0"/>
              <a:t>Rannsókn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skipinu</a:t>
            </a:r>
            <a:endParaRPr lang="en-US" dirty="0" smtClean="0"/>
          </a:p>
          <a:p>
            <a:r>
              <a:rPr lang="en-US" dirty="0" err="1" smtClean="0"/>
              <a:t>Tillögur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framhaldi</a:t>
            </a:r>
            <a:endParaRPr lang="en-US" dirty="0" smtClean="0"/>
          </a:p>
          <a:p>
            <a:r>
              <a:rPr lang="en-US" dirty="0" err="1" smtClean="0"/>
              <a:t>Miðlun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5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22057</TotalTime>
  <Words>562</Words>
  <Application>Microsoft Office PowerPoint</Application>
  <PresentationFormat>On-screen Show (4:3)</PresentationFormat>
  <Paragraphs>104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Kútter Sigurfari</vt:lpstr>
      <vt:lpstr>Saga kútter Sigurfara</vt:lpstr>
      <vt:lpstr>Safnskipið Sigurfari</vt:lpstr>
      <vt:lpstr>Fyrri aðgerðir</vt:lpstr>
      <vt:lpstr>Tildrög verkefnisins</vt:lpstr>
      <vt:lpstr>Markmið verkefnisins</vt:lpstr>
      <vt:lpstr>Varðveislugildi Sigurfara</vt:lpstr>
      <vt:lpstr>Samráð</vt:lpstr>
      <vt:lpstr>Niðurstöður verkefnisins</vt:lpstr>
      <vt:lpstr>Málþing</vt:lpstr>
      <vt:lpstr>Rannsókn</vt:lpstr>
      <vt:lpstr>Rannsókn</vt:lpstr>
      <vt:lpstr>Tillögur að framtíð Sigurfara</vt:lpstr>
      <vt:lpstr>Miðlun</vt:lpstr>
      <vt:lpstr>Styrkumsóknir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Kristín Dal</dc:creator>
  <cp:lastModifiedBy>Regína Ásvaldsdóttir</cp:lastModifiedBy>
  <cp:revision>33</cp:revision>
  <dcterms:created xsi:type="dcterms:W3CDTF">2016-10-11T13:37:37Z</dcterms:created>
  <dcterms:modified xsi:type="dcterms:W3CDTF">2016-11-01T11:58:22Z</dcterms:modified>
</cp:coreProperties>
</file>