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7" r:id="rId3"/>
    <p:sldId id="259" r:id="rId4"/>
    <p:sldId id="262" r:id="rId5"/>
    <p:sldId id="261" r:id="rId6"/>
    <p:sldId id="263" r:id="rId7"/>
  </p:sldIdLst>
  <p:sldSz cx="9144000" cy="6858000" type="screen4x3"/>
  <p:notesSz cx="6742113" cy="987266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C8D56-D6B8-4ACA-85EF-B435EEA69A63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5DA0E-D69E-4CE1-A64F-9578FD0A2D7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114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DA0E-D69E-4CE1-A64F-9578FD0A2D76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0291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12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50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458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0190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895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58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1818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463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87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180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056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F91EC-3BAD-4ECB-9C4A-04CFCDA77278}" type="datetimeFigureOut">
              <a:rPr lang="is-IS" smtClean="0"/>
              <a:t>2.8.2016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8D86-02D1-4401-9171-19D92092EAE4}" type="slidenum">
              <a:rPr lang="is-IS" smtClean="0"/>
              <a:t>‹#›</a:t>
            </a:fld>
            <a:endParaRPr lang="is-IS"/>
          </a:p>
        </p:txBody>
      </p:sp>
      <p:pic>
        <p:nvPicPr>
          <p:cNvPr id="7" name="Picture 14" descr="akranes_alda-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273175"/>
            <a:ext cx="9139238" cy="525463"/>
          </a:xfrm>
          <a:prstGeom prst="rect">
            <a:avLst/>
          </a:prstGeom>
          <a:noFill/>
        </p:spPr>
      </p:pic>
      <p:pic>
        <p:nvPicPr>
          <p:cNvPr id="8" name="Picture 15" descr="akranes_logo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7800" y="177800"/>
            <a:ext cx="2514600" cy="69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88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9816"/>
            <a:ext cx="8229600" cy="1143000"/>
          </a:xfrm>
        </p:spPr>
        <p:txBody>
          <a:bodyPr>
            <a:noAutofit/>
          </a:bodyPr>
          <a:lstStyle/>
          <a:p>
            <a:r>
              <a:rPr lang="is-IS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Fasteignayfirlit</a:t>
            </a:r>
            <a:endParaRPr lang="is-IS" sz="3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691979"/>
              </p:ext>
            </p:extLst>
          </p:nvPr>
        </p:nvGraphicFramePr>
        <p:xfrm>
          <a:off x="971600" y="2708920"/>
          <a:ext cx="7488831" cy="2592289"/>
        </p:xfrm>
        <a:graphic>
          <a:graphicData uri="http://schemas.openxmlformats.org/drawingml/2006/table">
            <a:tbl>
              <a:tblPr/>
              <a:tblGrid>
                <a:gridCol w="10254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89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5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78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58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20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9478">
                <a:tc>
                  <a:txBody>
                    <a:bodyPr/>
                    <a:lstStyle/>
                    <a:p>
                      <a:pPr algn="l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27.6.2016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478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84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Fasteignayfirlit hluta fasteigna í eigu Akraneskaupstaðar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8206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684">
                <a:tc>
                  <a:txBody>
                    <a:bodyPr/>
                    <a:lstStyle/>
                    <a:p>
                      <a:pPr algn="l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Eignir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Fermetrar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Bein leiga á ári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Innri leiga á ári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Fasteignamat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Bókfært verð miðað við 1. júl. 2016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Mismunur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478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Kirkjuhvoll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3.120.000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41.000.000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11.474.000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29.526.000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478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Suðurgata 108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125.000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32.450.000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-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32.450.000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478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Suðurgata 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1454,2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4.944.000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6.814.368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131.050.000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31.554.000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99.496.000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478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Faxabraut 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1.200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640.800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1.728.000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66.800.000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-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66.800.000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9478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Vesturgata 102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4.094.139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37.860.000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37.808.556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51.444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8206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Samtals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3.282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8.829.800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8.542.368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271.300.000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43.028.000  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228.272.000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438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is-IS" sz="3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Kirkjuhvoll</a:t>
            </a:r>
            <a:endParaRPr lang="is-IS" sz="2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788" y="1988840"/>
            <a:ext cx="7740424" cy="45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61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is-IS" sz="3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Suðurgata 108</a:t>
            </a:r>
            <a:endParaRPr lang="is-IS" sz="2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944" y="1916832"/>
            <a:ext cx="7556111" cy="42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49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is-IS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Suðurgata 57</a:t>
            </a:r>
            <a:endParaRPr lang="is-IS" sz="2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8840"/>
            <a:ext cx="8229600" cy="40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06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is-IS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Faxabraut 10</a:t>
            </a:r>
            <a:endParaRPr lang="is-IS" sz="2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48881"/>
            <a:ext cx="82296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is-IS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Vesturgata 102</a:t>
            </a:r>
            <a:endParaRPr lang="is-IS" sz="2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943" y="2167225"/>
            <a:ext cx="7020114" cy="33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28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17633</TotalTime>
  <Words>106</Words>
  <Application>Microsoft Office PowerPoint</Application>
  <PresentationFormat>On-screen Show (4:3)</PresentationFormat>
  <Paragraphs>75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Fasteignayfirlit</vt:lpstr>
      <vt:lpstr>Kirkjuhvoll</vt:lpstr>
      <vt:lpstr>Suðurgata 108</vt:lpstr>
      <vt:lpstr>Suðurgata 57</vt:lpstr>
      <vt:lpstr>Faxabraut 10</vt:lpstr>
      <vt:lpstr>Vesturgata 102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Rammasamningur</dc:title>
  <dc:creator>Sigurður Páll Harðarsson</dc:creator>
  <cp:lastModifiedBy>Steinar Adolfsson</cp:lastModifiedBy>
  <cp:revision>204</cp:revision>
  <cp:lastPrinted>2013-12-07T16:02:59Z</cp:lastPrinted>
  <dcterms:created xsi:type="dcterms:W3CDTF">2013-11-21T09:08:08Z</dcterms:created>
  <dcterms:modified xsi:type="dcterms:W3CDTF">2016-08-02T15:17:15Z</dcterms:modified>
</cp:coreProperties>
</file>